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Default Extension="vml" ContentType="application/vnd.openxmlformats-officedocument.vmlDrawing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357" r:id="rId3"/>
    <p:sldId id="355" r:id="rId4"/>
    <p:sldId id="265" r:id="rId5"/>
    <p:sldId id="259" r:id="rId6"/>
    <p:sldId id="260" r:id="rId7"/>
    <p:sldId id="262" r:id="rId8"/>
    <p:sldId id="269" r:id="rId9"/>
    <p:sldId id="319" r:id="rId10"/>
    <p:sldId id="274" r:id="rId11"/>
    <p:sldId id="270" r:id="rId12"/>
    <p:sldId id="409" r:id="rId13"/>
    <p:sldId id="284" r:id="rId14"/>
    <p:sldId id="289" r:id="rId15"/>
    <p:sldId id="277" r:id="rId16"/>
    <p:sldId id="296" r:id="rId17"/>
    <p:sldId id="358" r:id="rId18"/>
    <p:sldId id="313" r:id="rId19"/>
    <p:sldId id="405" r:id="rId20"/>
    <p:sldId id="347" r:id="rId21"/>
    <p:sldId id="295" r:id="rId22"/>
    <p:sldId id="317" r:id="rId23"/>
    <p:sldId id="278" r:id="rId24"/>
    <p:sldId id="297" r:id="rId25"/>
    <p:sldId id="316" r:id="rId26"/>
    <p:sldId id="312" r:id="rId27"/>
    <p:sldId id="301" r:id="rId28"/>
    <p:sldId id="339" r:id="rId29"/>
    <p:sldId id="406" r:id="rId30"/>
    <p:sldId id="341" r:id="rId31"/>
    <p:sldId id="343" r:id="rId32"/>
    <p:sldId id="344" r:id="rId33"/>
    <p:sldId id="351" r:id="rId34"/>
    <p:sldId id="304" r:id="rId35"/>
    <p:sldId id="408" r:id="rId36"/>
    <p:sldId id="361" r:id="rId37"/>
    <p:sldId id="362" r:id="rId38"/>
    <p:sldId id="363" r:id="rId39"/>
    <p:sldId id="364" r:id="rId40"/>
    <p:sldId id="365" r:id="rId41"/>
    <p:sldId id="368" r:id="rId42"/>
    <p:sldId id="369" r:id="rId43"/>
    <p:sldId id="370" r:id="rId44"/>
    <p:sldId id="372" r:id="rId45"/>
    <p:sldId id="374" r:id="rId46"/>
    <p:sldId id="377" r:id="rId47"/>
    <p:sldId id="386" r:id="rId48"/>
    <p:sldId id="394" r:id="rId49"/>
    <p:sldId id="395" r:id="rId50"/>
    <p:sldId id="407" r:id="rId5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A8B00"/>
    <a:srgbClr val="318FB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86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3967D4-E446-4EE3-8359-82216569C9DC}" type="doc">
      <dgm:prSet loTypeId="urn:microsoft.com/office/officeart/2005/8/layout/hList1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BE9BE621-558E-47E2-B191-0156C0706EB9}">
      <dgm:prSet phldrT="[Texto]"/>
      <dgm:spPr/>
      <dgm:t>
        <a:bodyPr/>
        <a:lstStyle/>
        <a:p>
          <a:r>
            <a:rPr lang="pt-BR" dirty="0" smtClean="0"/>
            <a:t>1</a:t>
          </a:r>
          <a:endParaRPr lang="pt-BR" dirty="0"/>
        </a:p>
      </dgm:t>
    </dgm:pt>
    <dgm:pt modelId="{3A967F9F-1EAB-4B08-8887-AE93DC2F5D44}" type="parTrans" cxnId="{BD13356F-F923-4120-B59E-F71EF91548CB}">
      <dgm:prSet/>
      <dgm:spPr/>
      <dgm:t>
        <a:bodyPr/>
        <a:lstStyle/>
        <a:p>
          <a:endParaRPr lang="pt-BR"/>
        </a:p>
      </dgm:t>
    </dgm:pt>
    <dgm:pt modelId="{5EC44179-B20D-4445-8967-8A9D0461E740}" type="sibTrans" cxnId="{BD13356F-F923-4120-B59E-F71EF91548CB}">
      <dgm:prSet/>
      <dgm:spPr/>
      <dgm:t>
        <a:bodyPr/>
        <a:lstStyle/>
        <a:p>
          <a:endParaRPr lang="pt-BR"/>
        </a:p>
      </dgm:t>
    </dgm:pt>
    <dgm:pt modelId="{52F0401C-86BA-45A5-AC41-B49D96B1117E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Formação de uma rede e realização de ações de </a:t>
          </a:r>
          <a:r>
            <a:rPr lang="pt-BR" dirty="0" err="1" smtClean="0">
              <a:latin typeface="Swis721 Cn BT" pitchFamily="34" charset="0"/>
            </a:rPr>
            <a:t>advocacy</a:t>
          </a:r>
          <a:r>
            <a:rPr lang="pt-BR" dirty="0" smtClean="0">
              <a:latin typeface="Swis721 Cn BT" pitchFamily="34" charset="0"/>
            </a:rPr>
            <a:t> direto</a:t>
          </a:r>
          <a:endParaRPr lang="pt-BR" dirty="0"/>
        </a:p>
      </dgm:t>
    </dgm:pt>
    <dgm:pt modelId="{8B9F5982-6733-4666-85F3-766AC6C7DFEB}" type="parTrans" cxnId="{C7663A50-4BB0-49BA-A32D-816B59E3BD16}">
      <dgm:prSet/>
      <dgm:spPr/>
      <dgm:t>
        <a:bodyPr/>
        <a:lstStyle/>
        <a:p>
          <a:endParaRPr lang="pt-BR"/>
        </a:p>
      </dgm:t>
    </dgm:pt>
    <dgm:pt modelId="{DC8C2D8A-C473-4832-9B99-9CEB34BD89E4}" type="sibTrans" cxnId="{C7663A50-4BB0-49BA-A32D-816B59E3BD16}">
      <dgm:prSet/>
      <dgm:spPr/>
      <dgm:t>
        <a:bodyPr/>
        <a:lstStyle/>
        <a:p>
          <a:endParaRPr lang="pt-BR"/>
        </a:p>
      </dgm:t>
    </dgm:pt>
    <dgm:pt modelId="{50443573-4302-4DC8-B6EC-CCC8E25EC768}">
      <dgm:prSet phldrT="[Texto]"/>
      <dgm:spPr/>
      <dgm:t>
        <a:bodyPr/>
        <a:lstStyle/>
        <a:p>
          <a:r>
            <a:rPr lang="pt-BR" dirty="0" smtClean="0"/>
            <a:t>2</a:t>
          </a:r>
          <a:endParaRPr lang="pt-BR" dirty="0"/>
        </a:p>
      </dgm:t>
    </dgm:pt>
    <dgm:pt modelId="{2B46DC35-49F1-475C-82A0-31FAD05C1DC5}" type="parTrans" cxnId="{B9ECF775-40B3-4567-BAE7-ADC5F56A8AD4}">
      <dgm:prSet/>
      <dgm:spPr/>
      <dgm:t>
        <a:bodyPr/>
        <a:lstStyle/>
        <a:p>
          <a:endParaRPr lang="pt-BR"/>
        </a:p>
      </dgm:t>
    </dgm:pt>
    <dgm:pt modelId="{9FD66085-3612-4651-978C-775E1E5837F4}" type="sibTrans" cxnId="{B9ECF775-40B3-4567-BAE7-ADC5F56A8AD4}">
      <dgm:prSet/>
      <dgm:spPr/>
      <dgm:t>
        <a:bodyPr/>
        <a:lstStyle/>
        <a:p>
          <a:endParaRPr lang="pt-BR"/>
        </a:p>
      </dgm:t>
    </dgm:pt>
    <dgm:pt modelId="{3A303A91-99B3-4F82-AE97-77CD07B28CCB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Mobilização e da população para apoio às medidas</a:t>
          </a:r>
          <a:endParaRPr lang="pt-BR" dirty="0"/>
        </a:p>
      </dgm:t>
    </dgm:pt>
    <dgm:pt modelId="{B68AB532-CF20-4663-A547-70E536AC3176}" type="parTrans" cxnId="{C8796D40-E83F-46AD-8E68-ABBF4253628B}">
      <dgm:prSet/>
      <dgm:spPr/>
      <dgm:t>
        <a:bodyPr/>
        <a:lstStyle/>
        <a:p>
          <a:endParaRPr lang="pt-BR"/>
        </a:p>
      </dgm:t>
    </dgm:pt>
    <dgm:pt modelId="{793E5984-11D1-4351-9594-8A4294614A7D}" type="sibTrans" cxnId="{C8796D40-E83F-46AD-8E68-ABBF4253628B}">
      <dgm:prSet/>
      <dgm:spPr/>
      <dgm:t>
        <a:bodyPr/>
        <a:lstStyle/>
        <a:p>
          <a:endParaRPr lang="pt-BR"/>
        </a:p>
      </dgm:t>
    </dgm:pt>
    <dgm:pt modelId="{1BF92F5C-7198-406D-8389-0CABDBE589EF}" type="pres">
      <dgm:prSet presAssocID="{FB3967D4-E446-4EE3-8359-82216569C9D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CEE9DE3-7443-4521-A234-AFC2503602B2}" type="pres">
      <dgm:prSet presAssocID="{BE9BE621-558E-47E2-B191-0156C0706EB9}" presName="composite" presStyleCnt="0"/>
      <dgm:spPr/>
    </dgm:pt>
    <dgm:pt modelId="{F8F3B238-AAB8-4E48-A266-E0B43ADF3ECF}" type="pres">
      <dgm:prSet presAssocID="{BE9BE621-558E-47E2-B191-0156C0706EB9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E9F1773-F78D-4A94-AAC3-903136E098E2}" type="pres">
      <dgm:prSet presAssocID="{BE9BE621-558E-47E2-B191-0156C0706EB9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F1A0340-7581-4291-A7AD-76AE11C75605}" type="pres">
      <dgm:prSet presAssocID="{5EC44179-B20D-4445-8967-8A9D0461E740}" presName="space" presStyleCnt="0"/>
      <dgm:spPr/>
    </dgm:pt>
    <dgm:pt modelId="{BF7C7721-579F-49DA-8FB4-293E83D1D757}" type="pres">
      <dgm:prSet presAssocID="{50443573-4302-4DC8-B6EC-CCC8E25EC768}" presName="composite" presStyleCnt="0"/>
      <dgm:spPr/>
    </dgm:pt>
    <dgm:pt modelId="{C54B48B9-3B97-4031-AF20-F9BF96E2DE42}" type="pres">
      <dgm:prSet presAssocID="{50443573-4302-4DC8-B6EC-CCC8E25EC76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3D444BC-0F87-4004-AD10-684800E8801C}" type="pres">
      <dgm:prSet presAssocID="{50443573-4302-4DC8-B6EC-CCC8E25EC76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11806F6-9FFA-4337-816D-F4218F6545A6}" type="presOf" srcId="{FB3967D4-E446-4EE3-8359-82216569C9DC}" destId="{1BF92F5C-7198-406D-8389-0CABDBE589EF}" srcOrd="0" destOrd="0" presId="urn:microsoft.com/office/officeart/2005/8/layout/hList1"/>
    <dgm:cxn modelId="{BD13356F-F923-4120-B59E-F71EF91548CB}" srcId="{FB3967D4-E446-4EE3-8359-82216569C9DC}" destId="{BE9BE621-558E-47E2-B191-0156C0706EB9}" srcOrd="0" destOrd="0" parTransId="{3A967F9F-1EAB-4B08-8887-AE93DC2F5D44}" sibTransId="{5EC44179-B20D-4445-8967-8A9D0461E740}"/>
    <dgm:cxn modelId="{C8796D40-E83F-46AD-8E68-ABBF4253628B}" srcId="{50443573-4302-4DC8-B6EC-CCC8E25EC768}" destId="{3A303A91-99B3-4F82-AE97-77CD07B28CCB}" srcOrd="0" destOrd="0" parTransId="{B68AB532-CF20-4663-A547-70E536AC3176}" sibTransId="{793E5984-11D1-4351-9594-8A4294614A7D}"/>
    <dgm:cxn modelId="{80165072-3C3A-4690-B272-E09E2625AF8B}" type="presOf" srcId="{3A303A91-99B3-4F82-AE97-77CD07B28CCB}" destId="{13D444BC-0F87-4004-AD10-684800E8801C}" srcOrd="0" destOrd="0" presId="urn:microsoft.com/office/officeart/2005/8/layout/hList1"/>
    <dgm:cxn modelId="{B23BD39E-5F07-4897-B710-76FD80BCE18C}" type="presOf" srcId="{50443573-4302-4DC8-B6EC-CCC8E25EC768}" destId="{C54B48B9-3B97-4031-AF20-F9BF96E2DE42}" srcOrd="0" destOrd="0" presId="urn:microsoft.com/office/officeart/2005/8/layout/hList1"/>
    <dgm:cxn modelId="{C7663A50-4BB0-49BA-A32D-816B59E3BD16}" srcId="{BE9BE621-558E-47E2-B191-0156C0706EB9}" destId="{52F0401C-86BA-45A5-AC41-B49D96B1117E}" srcOrd="0" destOrd="0" parTransId="{8B9F5982-6733-4666-85F3-766AC6C7DFEB}" sibTransId="{DC8C2D8A-C473-4832-9B99-9CEB34BD89E4}"/>
    <dgm:cxn modelId="{A5AB1AC9-85C1-49C7-AE40-C4E3AADA21C7}" type="presOf" srcId="{BE9BE621-558E-47E2-B191-0156C0706EB9}" destId="{F8F3B238-AAB8-4E48-A266-E0B43ADF3ECF}" srcOrd="0" destOrd="0" presId="urn:microsoft.com/office/officeart/2005/8/layout/hList1"/>
    <dgm:cxn modelId="{B9ECF775-40B3-4567-BAE7-ADC5F56A8AD4}" srcId="{FB3967D4-E446-4EE3-8359-82216569C9DC}" destId="{50443573-4302-4DC8-B6EC-CCC8E25EC768}" srcOrd="1" destOrd="0" parTransId="{2B46DC35-49F1-475C-82A0-31FAD05C1DC5}" sibTransId="{9FD66085-3612-4651-978C-775E1E5837F4}"/>
    <dgm:cxn modelId="{3717F468-F9C0-48F0-95F8-D08AE7D8B518}" type="presOf" srcId="{52F0401C-86BA-45A5-AC41-B49D96B1117E}" destId="{BE9F1773-F78D-4A94-AAC3-903136E098E2}" srcOrd="0" destOrd="0" presId="urn:microsoft.com/office/officeart/2005/8/layout/hList1"/>
    <dgm:cxn modelId="{AC1D1F0A-100C-4A43-9E3B-FCA9319B0ABB}" type="presParOf" srcId="{1BF92F5C-7198-406D-8389-0CABDBE589EF}" destId="{1CEE9DE3-7443-4521-A234-AFC2503602B2}" srcOrd="0" destOrd="0" presId="urn:microsoft.com/office/officeart/2005/8/layout/hList1"/>
    <dgm:cxn modelId="{A0A3F4F6-565B-48CF-95F1-CD657E65A0FD}" type="presParOf" srcId="{1CEE9DE3-7443-4521-A234-AFC2503602B2}" destId="{F8F3B238-AAB8-4E48-A266-E0B43ADF3ECF}" srcOrd="0" destOrd="0" presId="urn:microsoft.com/office/officeart/2005/8/layout/hList1"/>
    <dgm:cxn modelId="{C9678AB5-74FC-4856-9C3E-6CAC17396E44}" type="presParOf" srcId="{1CEE9DE3-7443-4521-A234-AFC2503602B2}" destId="{BE9F1773-F78D-4A94-AAC3-903136E098E2}" srcOrd="1" destOrd="0" presId="urn:microsoft.com/office/officeart/2005/8/layout/hList1"/>
    <dgm:cxn modelId="{B01A64A1-52D9-444B-A366-2E6B9FC9A83A}" type="presParOf" srcId="{1BF92F5C-7198-406D-8389-0CABDBE589EF}" destId="{8F1A0340-7581-4291-A7AD-76AE11C75605}" srcOrd="1" destOrd="0" presId="urn:microsoft.com/office/officeart/2005/8/layout/hList1"/>
    <dgm:cxn modelId="{ED09947F-30A1-432A-8A0C-B1D1978AA862}" type="presParOf" srcId="{1BF92F5C-7198-406D-8389-0CABDBE589EF}" destId="{BF7C7721-579F-49DA-8FB4-293E83D1D757}" srcOrd="2" destOrd="0" presId="urn:microsoft.com/office/officeart/2005/8/layout/hList1"/>
    <dgm:cxn modelId="{C7ED20D4-EDDD-4F71-8687-5C07E3BF4510}" type="presParOf" srcId="{BF7C7721-579F-49DA-8FB4-293E83D1D757}" destId="{C54B48B9-3B97-4031-AF20-F9BF96E2DE42}" srcOrd="0" destOrd="0" presId="urn:microsoft.com/office/officeart/2005/8/layout/hList1"/>
    <dgm:cxn modelId="{A0D9930D-A1B6-4562-A85A-B76449C60DC9}" type="presParOf" srcId="{BF7C7721-579F-49DA-8FB4-293E83D1D757}" destId="{13D444BC-0F87-4004-AD10-684800E8801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6E3C652-AE28-45B7-B4DA-E4C4C6FAC7F7}" type="doc">
      <dgm:prSet loTypeId="urn:microsoft.com/office/officeart/2005/8/layout/default#12" loCatId="list" qsTypeId="urn:microsoft.com/office/officeart/2005/8/quickstyle/simple4" qsCatId="simple" csTypeId="urn:microsoft.com/office/officeart/2005/8/colors/accent4_4" csCatId="accent4" phldr="1"/>
      <dgm:spPr>
        <a:scene3d>
          <a:camera prst="orthographicFront"/>
          <a:lightRig rig="threePt" dir="t"/>
        </a:scene3d>
      </dgm:spPr>
      <dgm:t>
        <a:bodyPr/>
        <a:lstStyle/>
        <a:p>
          <a:endParaRPr lang="pt-BR"/>
        </a:p>
      </dgm:t>
    </dgm:pt>
    <dgm:pt modelId="{DD069BA4-45F4-427D-8664-6F03D59A259B}" type="pres">
      <dgm:prSet presAssocID="{46E3C652-AE28-45B7-B4DA-E4C4C6FAC7F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2E5F3624-41D7-4B2E-B03C-CBF28237B574}" type="presOf" srcId="{46E3C652-AE28-45B7-B4DA-E4C4C6FAC7F7}" destId="{DD069BA4-45F4-427D-8664-6F03D59A259B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6E3C652-AE28-45B7-B4DA-E4C4C6FAC7F7}" type="doc">
      <dgm:prSet loTypeId="urn:microsoft.com/office/officeart/2005/8/layout/default#12" loCatId="list" qsTypeId="urn:microsoft.com/office/officeart/2005/8/quickstyle/simple4" qsCatId="simple" csTypeId="urn:microsoft.com/office/officeart/2005/8/colors/accent4_4" csCatId="accent4" phldr="1"/>
      <dgm:spPr>
        <a:scene3d>
          <a:camera prst="orthographicFront"/>
          <a:lightRig rig="threePt" dir="t"/>
        </a:scene3d>
      </dgm:spPr>
      <dgm:t>
        <a:bodyPr/>
        <a:lstStyle/>
        <a:p>
          <a:endParaRPr lang="pt-BR"/>
        </a:p>
      </dgm:t>
    </dgm:pt>
    <dgm:pt modelId="{DD069BA4-45F4-427D-8664-6F03D59A259B}" type="pres">
      <dgm:prSet presAssocID="{46E3C652-AE28-45B7-B4DA-E4C4C6FAC7F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A40289BE-4B34-429A-832B-4BF1F2825C7A}" type="presOf" srcId="{46E3C652-AE28-45B7-B4DA-E4C4C6FAC7F7}" destId="{DD069BA4-45F4-427D-8664-6F03D59A259B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6E3C652-AE28-45B7-B4DA-E4C4C6FAC7F7}" type="doc">
      <dgm:prSet loTypeId="urn:microsoft.com/office/officeart/2005/8/layout/default#12" loCatId="list" qsTypeId="urn:microsoft.com/office/officeart/2005/8/quickstyle/simple4" qsCatId="simple" csTypeId="urn:microsoft.com/office/officeart/2005/8/colors/accent4_4" csCatId="accent4" phldr="1"/>
      <dgm:spPr>
        <a:scene3d>
          <a:camera prst="orthographicFront"/>
          <a:lightRig rig="threePt" dir="t"/>
        </a:scene3d>
      </dgm:spPr>
      <dgm:t>
        <a:bodyPr/>
        <a:lstStyle/>
        <a:p>
          <a:endParaRPr lang="pt-BR"/>
        </a:p>
      </dgm:t>
    </dgm:pt>
    <dgm:pt modelId="{DD069BA4-45F4-427D-8664-6F03D59A259B}" type="pres">
      <dgm:prSet presAssocID="{46E3C652-AE28-45B7-B4DA-E4C4C6FAC7F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548A1FF9-D2CB-441A-B202-3FED46EA6962}" type="presOf" srcId="{46E3C652-AE28-45B7-B4DA-E4C4C6FAC7F7}" destId="{DD069BA4-45F4-427D-8664-6F03D59A259B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6E3C652-AE28-45B7-B4DA-E4C4C6FAC7F7}" type="doc">
      <dgm:prSet loTypeId="urn:microsoft.com/office/officeart/2005/8/layout/default#12" loCatId="list" qsTypeId="urn:microsoft.com/office/officeart/2005/8/quickstyle/simple4" qsCatId="simple" csTypeId="urn:microsoft.com/office/officeart/2005/8/colors/accent4_4" csCatId="accent4" phldr="1"/>
      <dgm:spPr>
        <a:scene3d>
          <a:camera prst="orthographicFront"/>
          <a:lightRig rig="threePt" dir="t"/>
        </a:scene3d>
      </dgm:spPr>
      <dgm:t>
        <a:bodyPr/>
        <a:lstStyle/>
        <a:p>
          <a:endParaRPr lang="pt-BR"/>
        </a:p>
      </dgm:t>
    </dgm:pt>
    <dgm:pt modelId="{DD069BA4-45F4-427D-8664-6F03D59A259B}" type="pres">
      <dgm:prSet presAssocID="{46E3C652-AE28-45B7-B4DA-E4C4C6FAC7F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D38D1A65-B9D9-4A4B-A879-3E721E52ABA1}" type="presOf" srcId="{46E3C652-AE28-45B7-B4DA-E4C4C6FAC7F7}" destId="{DD069BA4-45F4-427D-8664-6F03D59A259B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F6899C-DCB0-4895-9E39-2FB36DA0F40F}" type="doc">
      <dgm:prSet loTypeId="urn:microsoft.com/office/officeart/2005/8/layout/default#9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pt-BR"/>
        </a:p>
      </dgm:t>
    </dgm:pt>
    <dgm:pt modelId="{F7088289-5C28-4EE5-893B-3634A62AC10F}">
      <dgm:prSet phldrT="[Texto]" custT="1"/>
      <dgm:spPr/>
      <dgm:t>
        <a:bodyPr/>
        <a:lstStyle/>
        <a:p>
          <a:r>
            <a:rPr lang="pt-BR" sz="2400" dirty="0" smtClean="0">
              <a:latin typeface="Swis721 Cn BT" pitchFamily="34" charset="0"/>
            </a:rPr>
            <a:t>Capilaridade</a:t>
          </a:r>
          <a:endParaRPr lang="pt-BR" sz="2400" dirty="0"/>
        </a:p>
      </dgm:t>
    </dgm:pt>
    <dgm:pt modelId="{6B1B3123-AC0A-43E0-9BB8-70D662754D97}" type="parTrans" cxnId="{802141CD-2093-48AB-991D-6200F43F8040}">
      <dgm:prSet/>
      <dgm:spPr/>
      <dgm:t>
        <a:bodyPr/>
        <a:lstStyle/>
        <a:p>
          <a:endParaRPr lang="pt-BR"/>
        </a:p>
      </dgm:t>
    </dgm:pt>
    <dgm:pt modelId="{A4810190-73A8-401C-B747-653406385A49}" type="sibTrans" cxnId="{802141CD-2093-48AB-991D-6200F43F8040}">
      <dgm:prSet/>
      <dgm:spPr/>
      <dgm:t>
        <a:bodyPr/>
        <a:lstStyle/>
        <a:p>
          <a:endParaRPr lang="pt-BR"/>
        </a:p>
      </dgm:t>
    </dgm:pt>
    <dgm:pt modelId="{55036428-22C6-4F9A-881C-9281382FE564}">
      <dgm:prSet phldrT="[Texto]" custT="1"/>
      <dgm:spPr/>
      <dgm:t>
        <a:bodyPr/>
        <a:lstStyle/>
        <a:p>
          <a:r>
            <a:rPr lang="pt-BR" sz="2000" dirty="0" err="1" smtClean="0">
              <a:latin typeface="Swis721 Cn BT" pitchFamily="34" charset="0"/>
            </a:rPr>
            <a:t>Intersetorialidade</a:t>
          </a:r>
          <a:r>
            <a:rPr lang="pt-BR" sz="2400" dirty="0" smtClean="0">
              <a:latin typeface="Swis721 Cn BT" pitchFamily="34" charset="0"/>
            </a:rPr>
            <a:t> </a:t>
          </a:r>
          <a:endParaRPr lang="pt-BR" sz="2400" dirty="0"/>
        </a:p>
      </dgm:t>
    </dgm:pt>
    <dgm:pt modelId="{3E268937-A07C-49FD-B0CF-57861826A932}" type="parTrans" cxnId="{A2702E40-D45A-4871-BDA5-40788E893550}">
      <dgm:prSet/>
      <dgm:spPr/>
      <dgm:t>
        <a:bodyPr/>
        <a:lstStyle/>
        <a:p>
          <a:endParaRPr lang="pt-BR"/>
        </a:p>
      </dgm:t>
    </dgm:pt>
    <dgm:pt modelId="{CB68CB32-4CCF-4F9E-82F6-BB352A25FF8E}" type="sibTrans" cxnId="{A2702E40-D45A-4871-BDA5-40788E893550}">
      <dgm:prSet/>
      <dgm:spPr/>
      <dgm:t>
        <a:bodyPr/>
        <a:lstStyle/>
        <a:p>
          <a:endParaRPr lang="pt-BR"/>
        </a:p>
      </dgm:t>
    </dgm:pt>
    <dgm:pt modelId="{042EF4EC-B7D0-451F-9E01-26D8FB6E1BBD}">
      <dgm:prSet phldrT="[Texto]" custT="1"/>
      <dgm:spPr/>
      <dgm:t>
        <a:bodyPr/>
        <a:lstStyle/>
        <a:p>
          <a:r>
            <a:rPr lang="pt-BR" sz="2400" dirty="0" smtClean="0">
              <a:latin typeface="Swis721 Cn BT" pitchFamily="34" charset="0"/>
            </a:rPr>
            <a:t>Troca de informações, estratégias</a:t>
          </a:r>
          <a:endParaRPr lang="pt-BR" sz="2400" dirty="0"/>
        </a:p>
      </dgm:t>
    </dgm:pt>
    <dgm:pt modelId="{CC997BA8-FF04-45BB-BCC3-6C81C9D5D351}" type="parTrans" cxnId="{BB87DC32-93E2-4E02-B907-983A6704BB37}">
      <dgm:prSet/>
      <dgm:spPr/>
      <dgm:t>
        <a:bodyPr/>
        <a:lstStyle/>
        <a:p>
          <a:endParaRPr lang="pt-BR"/>
        </a:p>
      </dgm:t>
    </dgm:pt>
    <dgm:pt modelId="{A9125EC1-6B9D-4588-A7E7-6A85092B283C}" type="sibTrans" cxnId="{BB87DC32-93E2-4E02-B907-983A6704BB37}">
      <dgm:prSet/>
      <dgm:spPr/>
      <dgm:t>
        <a:bodyPr/>
        <a:lstStyle/>
        <a:p>
          <a:endParaRPr lang="pt-BR"/>
        </a:p>
      </dgm:t>
    </dgm:pt>
    <dgm:pt modelId="{6E4888BF-4B64-4709-B372-391E54E06434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Força e credibilidade junto a políticos, imprensa, juristas, formadores de opinião</a:t>
          </a:r>
          <a:endParaRPr lang="pt-BR" dirty="0"/>
        </a:p>
      </dgm:t>
    </dgm:pt>
    <dgm:pt modelId="{7BE8CD31-BD8B-4762-A364-7D38B27EE615}" type="parTrans" cxnId="{9A8F688E-DE50-4E94-A3F3-217B6A4E9996}">
      <dgm:prSet/>
      <dgm:spPr/>
      <dgm:t>
        <a:bodyPr/>
        <a:lstStyle/>
        <a:p>
          <a:endParaRPr lang="pt-BR"/>
        </a:p>
      </dgm:t>
    </dgm:pt>
    <dgm:pt modelId="{A2A51D68-EDA0-4D90-8DCE-074186A42C65}" type="sibTrans" cxnId="{9A8F688E-DE50-4E94-A3F3-217B6A4E9996}">
      <dgm:prSet/>
      <dgm:spPr/>
      <dgm:t>
        <a:bodyPr/>
        <a:lstStyle/>
        <a:p>
          <a:endParaRPr lang="pt-BR"/>
        </a:p>
      </dgm:t>
    </dgm:pt>
    <dgm:pt modelId="{D74BFE24-173D-4C69-8DFB-470A5BA01F62}">
      <dgm:prSet phldrT="[Texto]" custT="1"/>
      <dgm:spPr/>
      <dgm:t>
        <a:bodyPr/>
        <a:lstStyle/>
        <a:p>
          <a:r>
            <a:rPr lang="pt-BR" sz="2400" dirty="0" smtClean="0">
              <a:latin typeface="Swis721 Cn BT" pitchFamily="34" charset="0"/>
            </a:rPr>
            <a:t>Multiplicadores da causa</a:t>
          </a:r>
          <a:endParaRPr lang="pt-BR" sz="2400" dirty="0"/>
        </a:p>
      </dgm:t>
    </dgm:pt>
    <dgm:pt modelId="{3D049576-2EED-4D25-B9A3-7FF07FE4792C}" type="parTrans" cxnId="{F6E33FDB-C87F-44D0-A2D3-0F3FAECFA496}">
      <dgm:prSet/>
      <dgm:spPr/>
      <dgm:t>
        <a:bodyPr/>
        <a:lstStyle/>
        <a:p>
          <a:endParaRPr lang="pt-BR"/>
        </a:p>
      </dgm:t>
    </dgm:pt>
    <dgm:pt modelId="{381E2B97-E9BB-4BF7-8C51-B7A48A661A54}" type="sibTrans" cxnId="{F6E33FDB-C87F-44D0-A2D3-0F3FAECFA496}">
      <dgm:prSet/>
      <dgm:spPr/>
      <dgm:t>
        <a:bodyPr/>
        <a:lstStyle/>
        <a:p>
          <a:endParaRPr lang="pt-BR"/>
        </a:p>
      </dgm:t>
    </dgm:pt>
    <dgm:pt modelId="{B116D6B7-33F7-4D12-B5AD-0E56417535C6}" type="pres">
      <dgm:prSet presAssocID="{EFF6899C-DCB0-4895-9E39-2FB36DA0F40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4EFD834-85A2-4DB6-9917-A7FBCCBAAC72}" type="pres">
      <dgm:prSet presAssocID="{F7088289-5C28-4EE5-893B-3634A62AC10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75EE0E3-445F-4143-B897-B20E506362FB}" type="pres">
      <dgm:prSet presAssocID="{A4810190-73A8-401C-B747-653406385A49}" presName="sibTrans" presStyleCnt="0"/>
      <dgm:spPr/>
    </dgm:pt>
    <dgm:pt modelId="{128C7928-7777-4378-A3C4-FA4F594C9CFC}" type="pres">
      <dgm:prSet presAssocID="{55036428-22C6-4F9A-881C-9281382FE564}" presName="node" presStyleLbl="node1" presStyleIdx="1" presStyleCnt="5" custLinFactNeighborX="3710" custLinFactNeighborY="-55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8C682A9-CE6B-48E9-A0B3-7F78A492AE5D}" type="pres">
      <dgm:prSet presAssocID="{CB68CB32-4CCF-4F9E-82F6-BB352A25FF8E}" presName="sibTrans" presStyleCnt="0"/>
      <dgm:spPr/>
    </dgm:pt>
    <dgm:pt modelId="{7B974E47-6A19-4F42-ADAD-9C4C3AA50D41}" type="pres">
      <dgm:prSet presAssocID="{042EF4EC-B7D0-451F-9E01-26D8FB6E1BB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AD38F-886F-4AC5-8C18-5796C51AEFA1}" type="pres">
      <dgm:prSet presAssocID="{A9125EC1-6B9D-4588-A7E7-6A85092B283C}" presName="sibTrans" presStyleCnt="0"/>
      <dgm:spPr/>
    </dgm:pt>
    <dgm:pt modelId="{1B34F36B-8A3D-45D3-84D4-8B421D421886}" type="pres">
      <dgm:prSet presAssocID="{6E4888BF-4B64-4709-B372-391E54E0643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FF7E192-EAB3-422B-ACF5-7398892C4122}" type="pres">
      <dgm:prSet presAssocID="{A2A51D68-EDA0-4D90-8DCE-074186A42C65}" presName="sibTrans" presStyleCnt="0"/>
      <dgm:spPr/>
    </dgm:pt>
    <dgm:pt modelId="{119ADD1C-3E7E-4BDD-912F-FCE8CDC48246}" type="pres">
      <dgm:prSet presAssocID="{D74BFE24-173D-4C69-8DFB-470A5BA01F6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B87DC32-93E2-4E02-B907-983A6704BB37}" srcId="{EFF6899C-DCB0-4895-9E39-2FB36DA0F40F}" destId="{042EF4EC-B7D0-451F-9E01-26D8FB6E1BBD}" srcOrd="2" destOrd="0" parTransId="{CC997BA8-FF04-45BB-BCC3-6C81C9D5D351}" sibTransId="{A9125EC1-6B9D-4588-A7E7-6A85092B283C}"/>
    <dgm:cxn modelId="{4082493E-D6EE-4B92-BF2C-4D0D8B4C52FA}" type="presOf" srcId="{D74BFE24-173D-4C69-8DFB-470A5BA01F62}" destId="{119ADD1C-3E7E-4BDD-912F-FCE8CDC48246}" srcOrd="0" destOrd="0" presId="urn:microsoft.com/office/officeart/2005/8/layout/default#9"/>
    <dgm:cxn modelId="{DA9AB9A1-1464-44B8-8B79-8A98F3AF317C}" type="presOf" srcId="{F7088289-5C28-4EE5-893B-3634A62AC10F}" destId="{F4EFD834-85A2-4DB6-9917-A7FBCCBAAC72}" srcOrd="0" destOrd="0" presId="urn:microsoft.com/office/officeart/2005/8/layout/default#9"/>
    <dgm:cxn modelId="{F6E33FDB-C87F-44D0-A2D3-0F3FAECFA496}" srcId="{EFF6899C-DCB0-4895-9E39-2FB36DA0F40F}" destId="{D74BFE24-173D-4C69-8DFB-470A5BA01F62}" srcOrd="4" destOrd="0" parTransId="{3D049576-2EED-4D25-B9A3-7FF07FE4792C}" sibTransId="{381E2B97-E9BB-4BF7-8C51-B7A48A661A54}"/>
    <dgm:cxn modelId="{9A8F688E-DE50-4E94-A3F3-217B6A4E9996}" srcId="{EFF6899C-DCB0-4895-9E39-2FB36DA0F40F}" destId="{6E4888BF-4B64-4709-B372-391E54E06434}" srcOrd="3" destOrd="0" parTransId="{7BE8CD31-BD8B-4762-A364-7D38B27EE615}" sibTransId="{A2A51D68-EDA0-4D90-8DCE-074186A42C65}"/>
    <dgm:cxn modelId="{802141CD-2093-48AB-991D-6200F43F8040}" srcId="{EFF6899C-DCB0-4895-9E39-2FB36DA0F40F}" destId="{F7088289-5C28-4EE5-893B-3634A62AC10F}" srcOrd="0" destOrd="0" parTransId="{6B1B3123-AC0A-43E0-9BB8-70D662754D97}" sibTransId="{A4810190-73A8-401C-B747-653406385A49}"/>
    <dgm:cxn modelId="{D9015692-E4B9-4EA7-A85C-0AA52EF46F5D}" type="presOf" srcId="{6E4888BF-4B64-4709-B372-391E54E06434}" destId="{1B34F36B-8A3D-45D3-84D4-8B421D421886}" srcOrd="0" destOrd="0" presId="urn:microsoft.com/office/officeart/2005/8/layout/default#9"/>
    <dgm:cxn modelId="{D4C886BB-660A-446E-9A61-C927D5E4E20A}" type="presOf" srcId="{EFF6899C-DCB0-4895-9E39-2FB36DA0F40F}" destId="{B116D6B7-33F7-4D12-B5AD-0E56417535C6}" srcOrd="0" destOrd="0" presId="urn:microsoft.com/office/officeart/2005/8/layout/default#9"/>
    <dgm:cxn modelId="{A2702E40-D45A-4871-BDA5-40788E893550}" srcId="{EFF6899C-DCB0-4895-9E39-2FB36DA0F40F}" destId="{55036428-22C6-4F9A-881C-9281382FE564}" srcOrd="1" destOrd="0" parTransId="{3E268937-A07C-49FD-B0CF-57861826A932}" sibTransId="{CB68CB32-4CCF-4F9E-82F6-BB352A25FF8E}"/>
    <dgm:cxn modelId="{9611E90F-0AFA-40A2-9C18-7BD254797A04}" type="presOf" srcId="{55036428-22C6-4F9A-881C-9281382FE564}" destId="{128C7928-7777-4378-A3C4-FA4F594C9CFC}" srcOrd="0" destOrd="0" presId="urn:microsoft.com/office/officeart/2005/8/layout/default#9"/>
    <dgm:cxn modelId="{B236F1D9-1D6B-4B5C-A87A-804F57901AB3}" type="presOf" srcId="{042EF4EC-B7D0-451F-9E01-26D8FB6E1BBD}" destId="{7B974E47-6A19-4F42-ADAD-9C4C3AA50D41}" srcOrd="0" destOrd="0" presId="urn:microsoft.com/office/officeart/2005/8/layout/default#9"/>
    <dgm:cxn modelId="{6DD33115-A094-4173-81C9-FBAE2B49AD39}" type="presParOf" srcId="{B116D6B7-33F7-4D12-B5AD-0E56417535C6}" destId="{F4EFD834-85A2-4DB6-9917-A7FBCCBAAC72}" srcOrd="0" destOrd="0" presId="urn:microsoft.com/office/officeart/2005/8/layout/default#9"/>
    <dgm:cxn modelId="{1A66DFFE-E9E3-4152-8888-91306B757157}" type="presParOf" srcId="{B116D6B7-33F7-4D12-B5AD-0E56417535C6}" destId="{375EE0E3-445F-4143-B897-B20E506362FB}" srcOrd="1" destOrd="0" presId="urn:microsoft.com/office/officeart/2005/8/layout/default#9"/>
    <dgm:cxn modelId="{CF7C2D5D-CAE5-4CFE-B1FF-D91EE78EE744}" type="presParOf" srcId="{B116D6B7-33F7-4D12-B5AD-0E56417535C6}" destId="{128C7928-7777-4378-A3C4-FA4F594C9CFC}" srcOrd="2" destOrd="0" presId="urn:microsoft.com/office/officeart/2005/8/layout/default#9"/>
    <dgm:cxn modelId="{FBC6C551-564B-4DA5-B673-4A9141D15B4C}" type="presParOf" srcId="{B116D6B7-33F7-4D12-B5AD-0E56417535C6}" destId="{58C682A9-CE6B-48E9-A0B3-7F78A492AE5D}" srcOrd="3" destOrd="0" presId="urn:microsoft.com/office/officeart/2005/8/layout/default#9"/>
    <dgm:cxn modelId="{959AD702-F90F-45BA-911F-1E4EEA131564}" type="presParOf" srcId="{B116D6B7-33F7-4D12-B5AD-0E56417535C6}" destId="{7B974E47-6A19-4F42-ADAD-9C4C3AA50D41}" srcOrd="4" destOrd="0" presId="urn:microsoft.com/office/officeart/2005/8/layout/default#9"/>
    <dgm:cxn modelId="{0CE309F6-F1DC-492E-9E16-9BED8B12C0DF}" type="presParOf" srcId="{B116D6B7-33F7-4D12-B5AD-0E56417535C6}" destId="{5A6AD38F-886F-4AC5-8C18-5796C51AEFA1}" srcOrd="5" destOrd="0" presId="urn:microsoft.com/office/officeart/2005/8/layout/default#9"/>
    <dgm:cxn modelId="{A70DA331-A9D3-48F4-99F6-2F56BCCF34AB}" type="presParOf" srcId="{B116D6B7-33F7-4D12-B5AD-0E56417535C6}" destId="{1B34F36B-8A3D-45D3-84D4-8B421D421886}" srcOrd="6" destOrd="0" presId="urn:microsoft.com/office/officeart/2005/8/layout/default#9"/>
    <dgm:cxn modelId="{44D5F41B-98DB-4DD8-9B59-D31102973589}" type="presParOf" srcId="{B116D6B7-33F7-4D12-B5AD-0E56417535C6}" destId="{DFF7E192-EAB3-422B-ACF5-7398892C4122}" srcOrd="7" destOrd="0" presId="urn:microsoft.com/office/officeart/2005/8/layout/default#9"/>
    <dgm:cxn modelId="{0F1D5ADD-696A-4341-A695-BA5E839FFE94}" type="presParOf" srcId="{B116D6B7-33F7-4D12-B5AD-0E56417535C6}" destId="{119ADD1C-3E7E-4BDD-912F-FCE8CDC48246}" srcOrd="8" destOrd="0" presId="urn:microsoft.com/office/officeart/2005/8/layout/default#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8257E6-90E3-4DAB-B8D9-D5B9B2BBB453}" type="doc">
      <dgm:prSet loTypeId="urn:microsoft.com/office/officeart/2005/8/layout/default#10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pt-BR"/>
        </a:p>
      </dgm:t>
    </dgm:pt>
    <dgm:pt modelId="{1CD39553-F1F3-4495-9AF3-B7FF6C75BF94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Atrair</a:t>
          </a:r>
          <a:endParaRPr lang="pt-BR" sz="2800" dirty="0"/>
        </a:p>
      </dgm:t>
    </dgm:pt>
    <dgm:pt modelId="{1C91BA0F-20D7-4235-B60B-E80ED9012794}" type="parTrans" cxnId="{0B99D162-C6D6-44BA-A40A-98AA7B30C560}">
      <dgm:prSet/>
      <dgm:spPr/>
      <dgm:t>
        <a:bodyPr/>
        <a:lstStyle/>
        <a:p>
          <a:endParaRPr lang="pt-BR"/>
        </a:p>
      </dgm:t>
    </dgm:pt>
    <dgm:pt modelId="{EC455F0A-2EAA-45D0-9DBA-B997FC922AE9}" type="sibTrans" cxnId="{0B99D162-C6D6-44BA-A40A-98AA7B30C560}">
      <dgm:prSet/>
      <dgm:spPr/>
      <dgm:t>
        <a:bodyPr/>
        <a:lstStyle/>
        <a:p>
          <a:endParaRPr lang="pt-BR"/>
        </a:p>
      </dgm:t>
    </dgm:pt>
    <dgm:pt modelId="{184BC684-1016-4D5C-A5BF-37476C660A1E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Manter</a:t>
          </a:r>
          <a:endParaRPr lang="pt-BR" sz="2800" dirty="0"/>
        </a:p>
      </dgm:t>
    </dgm:pt>
    <dgm:pt modelId="{06528275-714F-4A0B-BC54-C60076541D9F}" type="parTrans" cxnId="{086C9B4C-808B-43A6-BDA5-555736F6BE84}">
      <dgm:prSet/>
      <dgm:spPr/>
      <dgm:t>
        <a:bodyPr/>
        <a:lstStyle/>
        <a:p>
          <a:endParaRPr lang="pt-BR"/>
        </a:p>
      </dgm:t>
    </dgm:pt>
    <dgm:pt modelId="{A35B13C1-1CB6-4697-928B-72B14F95EC64}" type="sibTrans" cxnId="{086C9B4C-808B-43A6-BDA5-555736F6BE84}">
      <dgm:prSet/>
      <dgm:spPr/>
      <dgm:t>
        <a:bodyPr/>
        <a:lstStyle/>
        <a:p>
          <a:endParaRPr lang="pt-BR"/>
        </a:p>
      </dgm:t>
    </dgm:pt>
    <dgm:pt modelId="{E7139BA9-D2C3-49ED-90FA-80CCF487A84B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Agir</a:t>
          </a:r>
          <a:endParaRPr lang="pt-BR" sz="2800" dirty="0"/>
        </a:p>
      </dgm:t>
    </dgm:pt>
    <dgm:pt modelId="{AFE24D75-BE96-4DFF-89B5-B53C5253FBF7}" type="parTrans" cxnId="{68ED0CB9-E473-48B2-8BF7-398FD65217DB}">
      <dgm:prSet/>
      <dgm:spPr/>
      <dgm:t>
        <a:bodyPr/>
        <a:lstStyle/>
        <a:p>
          <a:endParaRPr lang="pt-BR"/>
        </a:p>
      </dgm:t>
    </dgm:pt>
    <dgm:pt modelId="{74B0622F-F30D-4F6C-A25B-BA80AD80D292}" type="sibTrans" cxnId="{68ED0CB9-E473-48B2-8BF7-398FD65217DB}">
      <dgm:prSet/>
      <dgm:spPr/>
      <dgm:t>
        <a:bodyPr/>
        <a:lstStyle/>
        <a:p>
          <a:endParaRPr lang="pt-BR"/>
        </a:p>
      </dgm:t>
    </dgm:pt>
    <dgm:pt modelId="{1C2D8B19-80BF-4618-AA16-9E014F4AFB54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Acompanhar</a:t>
          </a:r>
          <a:endParaRPr lang="pt-BR" sz="2800" dirty="0"/>
        </a:p>
      </dgm:t>
    </dgm:pt>
    <dgm:pt modelId="{25353B7F-74B0-4EBC-9740-1890E6255903}" type="parTrans" cxnId="{647CB7C8-3A4E-409E-A14F-0220C394C521}">
      <dgm:prSet/>
      <dgm:spPr/>
      <dgm:t>
        <a:bodyPr/>
        <a:lstStyle/>
        <a:p>
          <a:endParaRPr lang="pt-BR"/>
        </a:p>
      </dgm:t>
    </dgm:pt>
    <dgm:pt modelId="{08FC8C4A-7DCF-43A9-AE0A-43C6AEEC7B7A}" type="sibTrans" cxnId="{647CB7C8-3A4E-409E-A14F-0220C394C521}">
      <dgm:prSet/>
      <dgm:spPr/>
      <dgm:t>
        <a:bodyPr/>
        <a:lstStyle/>
        <a:p>
          <a:endParaRPr lang="pt-BR"/>
        </a:p>
      </dgm:t>
    </dgm:pt>
    <dgm:pt modelId="{BF4CA278-B132-4C7A-929F-0A4EED9397D4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Capacitar</a:t>
          </a:r>
          <a:endParaRPr lang="pt-BR" sz="2800" dirty="0"/>
        </a:p>
      </dgm:t>
    </dgm:pt>
    <dgm:pt modelId="{0C6E50AA-EB24-403F-8F98-0A319C373714}" type="parTrans" cxnId="{56D71CAE-27A9-43CF-9501-7B5ED9B669B2}">
      <dgm:prSet/>
      <dgm:spPr/>
      <dgm:t>
        <a:bodyPr/>
        <a:lstStyle/>
        <a:p>
          <a:endParaRPr lang="pt-BR"/>
        </a:p>
      </dgm:t>
    </dgm:pt>
    <dgm:pt modelId="{263D6F43-8008-4EB8-A2F0-B9D2F781E94B}" type="sibTrans" cxnId="{56D71CAE-27A9-43CF-9501-7B5ED9B669B2}">
      <dgm:prSet/>
      <dgm:spPr/>
      <dgm:t>
        <a:bodyPr/>
        <a:lstStyle/>
        <a:p>
          <a:endParaRPr lang="pt-BR"/>
        </a:p>
      </dgm:t>
    </dgm:pt>
    <dgm:pt modelId="{AFC1F89D-403C-4216-8257-5D6D2672AF31}" type="pres">
      <dgm:prSet presAssocID="{018257E6-90E3-4DAB-B8D9-D5B9B2BBB45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E2CA57F7-6DF0-49E2-B3B2-ED67E9E4185E}" type="pres">
      <dgm:prSet presAssocID="{1CD39553-F1F3-4495-9AF3-B7FF6C75BF9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364DCE5-7FA7-4BA1-9D2C-D624DD9C1315}" type="pres">
      <dgm:prSet presAssocID="{EC455F0A-2EAA-45D0-9DBA-B997FC922AE9}" presName="sibTrans" presStyleCnt="0"/>
      <dgm:spPr/>
    </dgm:pt>
    <dgm:pt modelId="{A4F747D3-BA00-4D06-8A67-95A58D695DE7}" type="pres">
      <dgm:prSet presAssocID="{184BC684-1016-4D5C-A5BF-37476C660A1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70AE746-D63B-40A2-976F-A3CECF32477F}" type="pres">
      <dgm:prSet presAssocID="{A35B13C1-1CB6-4697-928B-72B14F95EC64}" presName="sibTrans" presStyleCnt="0"/>
      <dgm:spPr/>
    </dgm:pt>
    <dgm:pt modelId="{069644DA-A0AC-4329-B996-FB9EECFBECC3}" type="pres">
      <dgm:prSet presAssocID="{E7139BA9-D2C3-49ED-90FA-80CCF487A84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C4CC4E3-D918-41C6-A9BD-6D6FB63AEE1D}" type="pres">
      <dgm:prSet presAssocID="{74B0622F-F30D-4F6C-A25B-BA80AD80D292}" presName="sibTrans" presStyleCnt="0"/>
      <dgm:spPr/>
    </dgm:pt>
    <dgm:pt modelId="{619A0179-1418-4E7F-BB18-9169AE9BF2C2}" type="pres">
      <dgm:prSet presAssocID="{1C2D8B19-80BF-4618-AA16-9E014F4AFB5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C8E843-46F8-45D5-B2FD-8555694811D2}" type="pres">
      <dgm:prSet presAssocID="{08FC8C4A-7DCF-43A9-AE0A-43C6AEEC7B7A}" presName="sibTrans" presStyleCnt="0"/>
      <dgm:spPr/>
    </dgm:pt>
    <dgm:pt modelId="{13907095-4913-47C5-945C-36518EFCE7DC}" type="pres">
      <dgm:prSet presAssocID="{BF4CA278-B132-4C7A-929F-0A4EED9397D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43F8199-0F27-4E46-A388-1BD60BA3F52E}" type="presOf" srcId="{1C2D8B19-80BF-4618-AA16-9E014F4AFB54}" destId="{619A0179-1418-4E7F-BB18-9169AE9BF2C2}" srcOrd="0" destOrd="0" presId="urn:microsoft.com/office/officeart/2005/8/layout/default#10"/>
    <dgm:cxn modelId="{086C9B4C-808B-43A6-BDA5-555736F6BE84}" srcId="{018257E6-90E3-4DAB-B8D9-D5B9B2BBB453}" destId="{184BC684-1016-4D5C-A5BF-37476C660A1E}" srcOrd="1" destOrd="0" parTransId="{06528275-714F-4A0B-BC54-C60076541D9F}" sibTransId="{A35B13C1-1CB6-4697-928B-72B14F95EC64}"/>
    <dgm:cxn modelId="{54188C5A-F6D5-41F9-9FFF-81C7B407241C}" type="presOf" srcId="{018257E6-90E3-4DAB-B8D9-D5B9B2BBB453}" destId="{AFC1F89D-403C-4216-8257-5D6D2672AF31}" srcOrd="0" destOrd="0" presId="urn:microsoft.com/office/officeart/2005/8/layout/default#10"/>
    <dgm:cxn modelId="{9A43A63C-6E34-47FD-9E9A-52D00DB7146D}" type="presOf" srcId="{184BC684-1016-4D5C-A5BF-37476C660A1E}" destId="{A4F747D3-BA00-4D06-8A67-95A58D695DE7}" srcOrd="0" destOrd="0" presId="urn:microsoft.com/office/officeart/2005/8/layout/default#10"/>
    <dgm:cxn modelId="{56D71CAE-27A9-43CF-9501-7B5ED9B669B2}" srcId="{018257E6-90E3-4DAB-B8D9-D5B9B2BBB453}" destId="{BF4CA278-B132-4C7A-929F-0A4EED9397D4}" srcOrd="4" destOrd="0" parTransId="{0C6E50AA-EB24-403F-8F98-0A319C373714}" sibTransId="{263D6F43-8008-4EB8-A2F0-B9D2F781E94B}"/>
    <dgm:cxn modelId="{0B99D162-C6D6-44BA-A40A-98AA7B30C560}" srcId="{018257E6-90E3-4DAB-B8D9-D5B9B2BBB453}" destId="{1CD39553-F1F3-4495-9AF3-B7FF6C75BF94}" srcOrd="0" destOrd="0" parTransId="{1C91BA0F-20D7-4235-B60B-E80ED9012794}" sibTransId="{EC455F0A-2EAA-45D0-9DBA-B997FC922AE9}"/>
    <dgm:cxn modelId="{D863C8A1-15C1-4BEF-9710-453BC9971DC1}" type="presOf" srcId="{E7139BA9-D2C3-49ED-90FA-80CCF487A84B}" destId="{069644DA-A0AC-4329-B996-FB9EECFBECC3}" srcOrd="0" destOrd="0" presId="urn:microsoft.com/office/officeart/2005/8/layout/default#10"/>
    <dgm:cxn modelId="{9420489B-B619-470A-B771-D4684C1B2D6D}" type="presOf" srcId="{1CD39553-F1F3-4495-9AF3-B7FF6C75BF94}" destId="{E2CA57F7-6DF0-49E2-B3B2-ED67E9E4185E}" srcOrd="0" destOrd="0" presId="urn:microsoft.com/office/officeart/2005/8/layout/default#10"/>
    <dgm:cxn modelId="{68ED0CB9-E473-48B2-8BF7-398FD65217DB}" srcId="{018257E6-90E3-4DAB-B8D9-D5B9B2BBB453}" destId="{E7139BA9-D2C3-49ED-90FA-80CCF487A84B}" srcOrd="2" destOrd="0" parTransId="{AFE24D75-BE96-4DFF-89B5-B53C5253FBF7}" sibTransId="{74B0622F-F30D-4F6C-A25B-BA80AD80D292}"/>
    <dgm:cxn modelId="{647CB7C8-3A4E-409E-A14F-0220C394C521}" srcId="{018257E6-90E3-4DAB-B8D9-D5B9B2BBB453}" destId="{1C2D8B19-80BF-4618-AA16-9E014F4AFB54}" srcOrd="3" destOrd="0" parTransId="{25353B7F-74B0-4EBC-9740-1890E6255903}" sibTransId="{08FC8C4A-7DCF-43A9-AE0A-43C6AEEC7B7A}"/>
    <dgm:cxn modelId="{FD2664F7-5DD2-4690-A4D4-24B9740BBFFA}" type="presOf" srcId="{BF4CA278-B132-4C7A-929F-0A4EED9397D4}" destId="{13907095-4913-47C5-945C-36518EFCE7DC}" srcOrd="0" destOrd="0" presId="urn:microsoft.com/office/officeart/2005/8/layout/default#10"/>
    <dgm:cxn modelId="{CBF876D2-6961-4943-8670-2883BBB9F3E1}" type="presParOf" srcId="{AFC1F89D-403C-4216-8257-5D6D2672AF31}" destId="{E2CA57F7-6DF0-49E2-B3B2-ED67E9E4185E}" srcOrd="0" destOrd="0" presId="urn:microsoft.com/office/officeart/2005/8/layout/default#10"/>
    <dgm:cxn modelId="{96C4703C-B60A-4C67-A99C-92308F475FC9}" type="presParOf" srcId="{AFC1F89D-403C-4216-8257-5D6D2672AF31}" destId="{E364DCE5-7FA7-4BA1-9D2C-D624DD9C1315}" srcOrd="1" destOrd="0" presId="urn:microsoft.com/office/officeart/2005/8/layout/default#10"/>
    <dgm:cxn modelId="{F9EF5BDA-2F0C-4715-BB2B-B0BEE725C3D0}" type="presParOf" srcId="{AFC1F89D-403C-4216-8257-5D6D2672AF31}" destId="{A4F747D3-BA00-4D06-8A67-95A58D695DE7}" srcOrd="2" destOrd="0" presId="urn:microsoft.com/office/officeart/2005/8/layout/default#10"/>
    <dgm:cxn modelId="{7F7A3D8F-806C-43A5-9975-8813D8BC4392}" type="presParOf" srcId="{AFC1F89D-403C-4216-8257-5D6D2672AF31}" destId="{C70AE746-D63B-40A2-976F-A3CECF32477F}" srcOrd="3" destOrd="0" presId="urn:microsoft.com/office/officeart/2005/8/layout/default#10"/>
    <dgm:cxn modelId="{D79F5B49-1634-4EB9-97F1-3D5DE9CA06D4}" type="presParOf" srcId="{AFC1F89D-403C-4216-8257-5D6D2672AF31}" destId="{069644DA-A0AC-4329-B996-FB9EECFBECC3}" srcOrd="4" destOrd="0" presId="urn:microsoft.com/office/officeart/2005/8/layout/default#10"/>
    <dgm:cxn modelId="{47A818F0-2833-4EE3-914C-0740F773ECC1}" type="presParOf" srcId="{AFC1F89D-403C-4216-8257-5D6D2672AF31}" destId="{0C4CC4E3-D918-41C6-A9BD-6D6FB63AEE1D}" srcOrd="5" destOrd="0" presId="urn:microsoft.com/office/officeart/2005/8/layout/default#10"/>
    <dgm:cxn modelId="{1A15191C-D248-4484-8238-0D7CE243AD30}" type="presParOf" srcId="{AFC1F89D-403C-4216-8257-5D6D2672AF31}" destId="{619A0179-1418-4E7F-BB18-9169AE9BF2C2}" srcOrd="6" destOrd="0" presId="urn:microsoft.com/office/officeart/2005/8/layout/default#10"/>
    <dgm:cxn modelId="{894E6A50-62CF-4731-82CE-B18FFE554040}" type="presParOf" srcId="{AFC1F89D-403C-4216-8257-5D6D2672AF31}" destId="{54C8E843-46F8-45D5-B2FD-8555694811D2}" srcOrd="7" destOrd="0" presId="urn:microsoft.com/office/officeart/2005/8/layout/default#10"/>
    <dgm:cxn modelId="{16123862-4893-4A0F-B0F0-87C50FBFCA2B}" type="presParOf" srcId="{AFC1F89D-403C-4216-8257-5D6D2672AF31}" destId="{13907095-4913-47C5-945C-36518EFCE7DC}" srcOrd="8" destOrd="0" presId="urn:microsoft.com/office/officeart/2005/8/layout/default#10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1313D10-1357-4FE7-8A68-9453A768BA4E}" type="doc">
      <dgm:prSet loTypeId="urn:microsoft.com/office/officeart/2005/8/layout/default#11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pt-BR"/>
        </a:p>
      </dgm:t>
    </dgm:pt>
    <dgm:pt modelId="{9BE705A5-2A6E-47DB-8410-7B435B4A72A5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Organizações da sociedade civil: meio ambiente, saúde, gênero, direitos humanos, direito do consumidor, </a:t>
          </a:r>
          <a:r>
            <a:rPr lang="pt-BR" dirty="0" err="1" smtClean="0">
              <a:latin typeface="Swis721 Cn BT" pitchFamily="34" charset="0"/>
            </a:rPr>
            <a:t>etc</a:t>
          </a:r>
          <a:endParaRPr lang="pt-BR" dirty="0"/>
        </a:p>
      </dgm:t>
    </dgm:pt>
    <dgm:pt modelId="{29BC0450-76CE-4C41-972A-B5C6B8375F43}" type="parTrans" cxnId="{CCBB0D2C-3DF9-4705-9418-9F9F75F2A05F}">
      <dgm:prSet/>
      <dgm:spPr/>
      <dgm:t>
        <a:bodyPr/>
        <a:lstStyle/>
        <a:p>
          <a:endParaRPr lang="pt-BR"/>
        </a:p>
      </dgm:t>
    </dgm:pt>
    <dgm:pt modelId="{C37112EE-9C71-449A-90A0-8992442A5AF3}" type="sibTrans" cxnId="{CCBB0D2C-3DF9-4705-9418-9F9F75F2A05F}">
      <dgm:prSet/>
      <dgm:spPr/>
      <dgm:t>
        <a:bodyPr/>
        <a:lstStyle/>
        <a:p>
          <a:endParaRPr lang="pt-BR"/>
        </a:p>
      </dgm:t>
    </dgm:pt>
    <dgm:pt modelId="{FD132439-8E2A-403F-9FF6-45EAFD13A3F7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Cidadãos: estudantes, jornalistas, advogados, pesquisadores, professores, etc.</a:t>
          </a:r>
          <a:endParaRPr lang="pt-BR" dirty="0"/>
        </a:p>
      </dgm:t>
    </dgm:pt>
    <dgm:pt modelId="{8F211BD8-FED4-4F31-A724-A752A8A6C00B}" type="parTrans" cxnId="{E0086055-ABA0-45BE-BE02-B05612DFE4C8}">
      <dgm:prSet/>
      <dgm:spPr/>
      <dgm:t>
        <a:bodyPr/>
        <a:lstStyle/>
        <a:p>
          <a:endParaRPr lang="pt-BR"/>
        </a:p>
      </dgm:t>
    </dgm:pt>
    <dgm:pt modelId="{15708C02-63EF-49AB-AEE7-EDDA17FEFBE0}" type="sibTrans" cxnId="{E0086055-ABA0-45BE-BE02-B05612DFE4C8}">
      <dgm:prSet/>
      <dgm:spPr/>
      <dgm:t>
        <a:bodyPr/>
        <a:lstStyle/>
        <a:p>
          <a:endParaRPr lang="pt-BR"/>
        </a:p>
      </dgm:t>
    </dgm:pt>
    <dgm:pt modelId="{0B559DBC-A852-4619-8617-A579D12F403B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Organizações internacionais</a:t>
          </a:r>
          <a:endParaRPr lang="pt-BR" dirty="0"/>
        </a:p>
      </dgm:t>
    </dgm:pt>
    <dgm:pt modelId="{78E2167E-CDB4-4C6B-BE92-D4200A9414C6}" type="parTrans" cxnId="{6D0FEDDE-8E41-4E7C-B047-10141CEE7401}">
      <dgm:prSet/>
      <dgm:spPr/>
      <dgm:t>
        <a:bodyPr/>
        <a:lstStyle/>
        <a:p>
          <a:endParaRPr lang="pt-BR"/>
        </a:p>
      </dgm:t>
    </dgm:pt>
    <dgm:pt modelId="{5769F50E-4D32-4AEF-B650-1B6CA81E6514}" type="sibTrans" cxnId="{6D0FEDDE-8E41-4E7C-B047-10141CEE7401}">
      <dgm:prSet/>
      <dgm:spPr/>
      <dgm:t>
        <a:bodyPr/>
        <a:lstStyle/>
        <a:p>
          <a:endParaRPr lang="pt-BR"/>
        </a:p>
      </dgm:t>
    </dgm:pt>
    <dgm:pt modelId="{DBCF78FB-EE68-4D31-8B8E-FAF3A440E898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Governo: representantes de órgãos do governo </a:t>
          </a:r>
          <a:endParaRPr lang="pt-BR" dirty="0"/>
        </a:p>
      </dgm:t>
    </dgm:pt>
    <dgm:pt modelId="{C73FFA87-8829-4B5A-992A-3C192399616C}" type="parTrans" cxnId="{828E48C4-12C9-4626-88EE-23F99C1367F1}">
      <dgm:prSet/>
      <dgm:spPr/>
      <dgm:t>
        <a:bodyPr/>
        <a:lstStyle/>
        <a:p>
          <a:endParaRPr lang="pt-BR"/>
        </a:p>
      </dgm:t>
    </dgm:pt>
    <dgm:pt modelId="{AD8AD867-2AAC-4FF3-BC09-BBF99F1A24D1}" type="sibTrans" cxnId="{828E48C4-12C9-4626-88EE-23F99C1367F1}">
      <dgm:prSet/>
      <dgm:spPr/>
      <dgm:t>
        <a:bodyPr/>
        <a:lstStyle/>
        <a:p>
          <a:endParaRPr lang="pt-BR"/>
        </a:p>
      </dgm:t>
    </dgm:pt>
    <dgm:pt modelId="{D0AB4429-431A-4764-B0FE-92B6F2EF2F06}" type="pres">
      <dgm:prSet presAssocID="{C1313D10-1357-4FE7-8A68-9453A768BA4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4385982B-32A2-431D-921C-6DCF85675D49}" type="pres">
      <dgm:prSet presAssocID="{9BE705A5-2A6E-47DB-8410-7B435B4A72A5}" presName="node" presStyleLbl="node1" presStyleIdx="0" presStyleCnt="4" custScaleX="120852" custScaleY="50972" custLinFactNeighborX="-42024" custLinFactNeighborY="-101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551946-C02D-4226-BE70-BDB95D7C8A75}" type="pres">
      <dgm:prSet presAssocID="{C37112EE-9C71-449A-90A0-8992442A5AF3}" presName="sibTrans" presStyleCnt="0"/>
      <dgm:spPr/>
    </dgm:pt>
    <dgm:pt modelId="{600598CE-1E22-497F-84C5-1CE92AA02336}" type="pres">
      <dgm:prSet presAssocID="{FD132439-8E2A-403F-9FF6-45EAFD13A3F7}" presName="node" presStyleLbl="node1" presStyleIdx="1" presStyleCnt="4" custScaleX="98053" custScaleY="50972" custLinFactX="6388" custLinFactNeighborX="100000" custLinFactNeighborY="295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B7B59A8-A286-41E1-A662-CEACFE67C757}" type="pres">
      <dgm:prSet presAssocID="{15708C02-63EF-49AB-AEE7-EDDA17FEFBE0}" presName="sibTrans" presStyleCnt="0"/>
      <dgm:spPr/>
    </dgm:pt>
    <dgm:pt modelId="{C6C5EFCC-10F6-4AFA-B117-D925938F059F}" type="pres">
      <dgm:prSet presAssocID="{0B559DBC-A852-4619-8617-A579D12F403B}" presName="node" presStyleLbl="node1" presStyleIdx="2" presStyleCnt="4" custScaleX="51073" custScaleY="50972" custLinFactNeighborX="38440" custLinFactNeighborY="-6732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0658391-239B-4BCD-B64D-5246380ADBD5}" type="pres">
      <dgm:prSet presAssocID="{5769F50E-4D32-4AEF-B650-1B6CA81E6514}" presName="sibTrans" presStyleCnt="0"/>
      <dgm:spPr/>
    </dgm:pt>
    <dgm:pt modelId="{E5492E6B-16A8-4D01-A662-0CB40ABC3E44}" type="pres">
      <dgm:prSet presAssocID="{DBCF78FB-EE68-4D31-8B8E-FAF3A440E898}" presName="node" presStyleLbl="node1" presStyleIdx="3" presStyleCnt="4" custScaleX="55340" custScaleY="50972" custLinFactX="-36835" custLinFactNeighborX="-100000" custLinFactNeighborY="281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28E48C4-12C9-4626-88EE-23F99C1367F1}" srcId="{C1313D10-1357-4FE7-8A68-9453A768BA4E}" destId="{DBCF78FB-EE68-4D31-8B8E-FAF3A440E898}" srcOrd="3" destOrd="0" parTransId="{C73FFA87-8829-4B5A-992A-3C192399616C}" sibTransId="{AD8AD867-2AAC-4FF3-BC09-BBF99F1A24D1}"/>
    <dgm:cxn modelId="{379166C5-79B2-41BB-9138-6F16026B42D6}" type="presOf" srcId="{C1313D10-1357-4FE7-8A68-9453A768BA4E}" destId="{D0AB4429-431A-4764-B0FE-92B6F2EF2F06}" srcOrd="0" destOrd="0" presId="urn:microsoft.com/office/officeart/2005/8/layout/default#11"/>
    <dgm:cxn modelId="{CCBB0D2C-3DF9-4705-9418-9F9F75F2A05F}" srcId="{C1313D10-1357-4FE7-8A68-9453A768BA4E}" destId="{9BE705A5-2A6E-47DB-8410-7B435B4A72A5}" srcOrd="0" destOrd="0" parTransId="{29BC0450-76CE-4C41-972A-B5C6B8375F43}" sibTransId="{C37112EE-9C71-449A-90A0-8992442A5AF3}"/>
    <dgm:cxn modelId="{E0086055-ABA0-45BE-BE02-B05612DFE4C8}" srcId="{C1313D10-1357-4FE7-8A68-9453A768BA4E}" destId="{FD132439-8E2A-403F-9FF6-45EAFD13A3F7}" srcOrd="1" destOrd="0" parTransId="{8F211BD8-FED4-4F31-A724-A752A8A6C00B}" sibTransId="{15708C02-63EF-49AB-AEE7-EDDA17FEFBE0}"/>
    <dgm:cxn modelId="{73206D81-2EFC-486D-A2D7-85EB2DA69F6E}" type="presOf" srcId="{FD132439-8E2A-403F-9FF6-45EAFD13A3F7}" destId="{600598CE-1E22-497F-84C5-1CE92AA02336}" srcOrd="0" destOrd="0" presId="urn:microsoft.com/office/officeart/2005/8/layout/default#11"/>
    <dgm:cxn modelId="{6D0FEDDE-8E41-4E7C-B047-10141CEE7401}" srcId="{C1313D10-1357-4FE7-8A68-9453A768BA4E}" destId="{0B559DBC-A852-4619-8617-A579D12F403B}" srcOrd="2" destOrd="0" parTransId="{78E2167E-CDB4-4C6B-BE92-D4200A9414C6}" sibTransId="{5769F50E-4D32-4AEF-B650-1B6CA81E6514}"/>
    <dgm:cxn modelId="{ABD5D454-004D-4659-BE3B-6F4D2863F2E6}" type="presOf" srcId="{0B559DBC-A852-4619-8617-A579D12F403B}" destId="{C6C5EFCC-10F6-4AFA-B117-D925938F059F}" srcOrd="0" destOrd="0" presId="urn:microsoft.com/office/officeart/2005/8/layout/default#11"/>
    <dgm:cxn modelId="{42412BD1-BAB7-41A4-91BC-DFEBF4997BFE}" type="presOf" srcId="{9BE705A5-2A6E-47DB-8410-7B435B4A72A5}" destId="{4385982B-32A2-431D-921C-6DCF85675D49}" srcOrd="0" destOrd="0" presId="urn:microsoft.com/office/officeart/2005/8/layout/default#11"/>
    <dgm:cxn modelId="{6470A640-CD85-4ECA-80C6-15B3409A7640}" type="presOf" srcId="{DBCF78FB-EE68-4D31-8B8E-FAF3A440E898}" destId="{E5492E6B-16A8-4D01-A662-0CB40ABC3E44}" srcOrd="0" destOrd="0" presId="urn:microsoft.com/office/officeart/2005/8/layout/default#11"/>
    <dgm:cxn modelId="{13653086-7CEC-44B1-A2CA-09837785F8AD}" type="presParOf" srcId="{D0AB4429-431A-4764-B0FE-92B6F2EF2F06}" destId="{4385982B-32A2-431D-921C-6DCF85675D49}" srcOrd="0" destOrd="0" presId="urn:microsoft.com/office/officeart/2005/8/layout/default#11"/>
    <dgm:cxn modelId="{CC16E139-BB9C-4349-948F-C6E4ADF27D7A}" type="presParOf" srcId="{D0AB4429-431A-4764-B0FE-92B6F2EF2F06}" destId="{D1551946-C02D-4226-BE70-BDB95D7C8A75}" srcOrd="1" destOrd="0" presId="urn:microsoft.com/office/officeart/2005/8/layout/default#11"/>
    <dgm:cxn modelId="{E6017E94-7FB5-4B87-8046-CFFD309E78A7}" type="presParOf" srcId="{D0AB4429-431A-4764-B0FE-92B6F2EF2F06}" destId="{600598CE-1E22-497F-84C5-1CE92AA02336}" srcOrd="2" destOrd="0" presId="urn:microsoft.com/office/officeart/2005/8/layout/default#11"/>
    <dgm:cxn modelId="{0716CFE6-9E99-4956-B4DF-5121B8AF12DC}" type="presParOf" srcId="{D0AB4429-431A-4764-B0FE-92B6F2EF2F06}" destId="{1B7B59A8-A286-41E1-A662-CEACFE67C757}" srcOrd="3" destOrd="0" presId="urn:microsoft.com/office/officeart/2005/8/layout/default#11"/>
    <dgm:cxn modelId="{937F1BFF-E7C1-4D85-91A7-C071E27997E5}" type="presParOf" srcId="{D0AB4429-431A-4764-B0FE-92B6F2EF2F06}" destId="{C6C5EFCC-10F6-4AFA-B117-D925938F059F}" srcOrd="4" destOrd="0" presId="urn:microsoft.com/office/officeart/2005/8/layout/default#11"/>
    <dgm:cxn modelId="{8ABF1B85-0950-48C8-80F2-F353921102FB}" type="presParOf" srcId="{D0AB4429-431A-4764-B0FE-92B6F2EF2F06}" destId="{E0658391-239B-4BCD-B64D-5246380ADBD5}" srcOrd="5" destOrd="0" presId="urn:microsoft.com/office/officeart/2005/8/layout/default#11"/>
    <dgm:cxn modelId="{2E0888F0-26ED-4EBA-A635-ADCED0FD5525}" type="presParOf" srcId="{D0AB4429-431A-4764-B0FE-92B6F2EF2F06}" destId="{E5492E6B-16A8-4D01-A662-0CB40ABC3E44}" srcOrd="6" destOrd="0" presId="urn:microsoft.com/office/officeart/2005/8/layout/default#1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E3C652-AE28-45B7-B4DA-E4C4C6FAC7F7}" type="doc">
      <dgm:prSet loTypeId="urn:microsoft.com/office/officeart/2005/8/layout/default#12" loCatId="list" qsTypeId="urn:microsoft.com/office/officeart/2005/8/quickstyle/simple4" qsCatId="simple" csTypeId="urn:microsoft.com/office/officeart/2005/8/colors/accent4_4" csCatId="accent4" phldr="1"/>
      <dgm:spPr>
        <a:scene3d>
          <a:camera prst="orthographicFront"/>
          <a:lightRig rig="threePt" dir="t"/>
        </a:scene3d>
      </dgm:spPr>
      <dgm:t>
        <a:bodyPr/>
        <a:lstStyle/>
        <a:p>
          <a:endParaRPr lang="pt-BR"/>
        </a:p>
      </dgm:t>
    </dgm:pt>
    <dgm:pt modelId="{EE32E40C-B3FD-46C7-A315-A3B0A42B18CF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Eventos, palestras</a:t>
          </a:r>
          <a:endParaRPr lang="pt-BR" dirty="0"/>
        </a:p>
      </dgm:t>
    </dgm:pt>
    <dgm:pt modelId="{E0427EFB-871C-4953-9F6B-B065045BA533}" type="parTrans" cxnId="{5EBB0855-7592-48A2-A4EB-DE64AA0E5403}">
      <dgm:prSet/>
      <dgm:spPr/>
      <dgm:t>
        <a:bodyPr/>
        <a:lstStyle/>
        <a:p>
          <a:endParaRPr lang="pt-BR"/>
        </a:p>
      </dgm:t>
    </dgm:pt>
    <dgm:pt modelId="{844DB9BE-9EE1-4C61-B8A8-0442246DF9EB}" type="sibTrans" cxnId="{5EBB0855-7592-48A2-A4EB-DE64AA0E5403}">
      <dgm:prSet/>
      <dgm:spPr/>
      <dgm:t>
        <a:bodyPr/>
        <a:lstStyle/>
        <a:p>
          <a:endParaRPr lang="pt-BR"/>
        </a:p>
      </dgm:t>
    </dgm:pt>
    <dgm:pt modelId="{6E6D9F36-4628-4B6A-AC93-738269B9E4C2}">
      <dgm:prSet phldrT="[Texto]"/>
      <dgm:spPr/>
      <dgm:t>
        <a:bodyPr/>
        <a:lstStyle/>
        <a:p>
          <a:r>
            <a:rPr lang="pt-BR" dirty="0" err="1" smtClean="0">
              <a:latin typeface="Swis721 Cn BT" pitchFamily="34" charset="0"/>
            </a:rPr>
            <a:t>Email</a:t>
          </a:r>
          <a:r>
            <a:rPr lang="pt-BR" dirty="0" smtClean="0">
              <a:latin typeface="Swis721 Cn BT" pitchFamily="34" charset="0"/>
            </a:rPr>
            <a:t> marketing</a:t>
          </a:r>
          <a:endParaRPr lang="pt-BR" dirty="0"/>
        </a:p>
      </dgm:t>
    </dgm:pt>
    <dgm:pt modelId="{6DF9DAB0-92D8-4186-A6A3-D4A642689DED}" type="parTrans" cxnId="{AE4BB87A-DEA3-4EE6-970F-6975CB9F98FA}">
      <dgm:prSet/>
      <dgm:spPr/>
      <dgm:t>
        <a:bodyPr/>
        <a:lstStyle/>
        <a:p>
          <a:endParaRPr lang="pt-BR"/>
        </a:p>
      </dgm:t>
    </dgm:pt>
    <dgm:pt modelId="{B84C399C-58D1-4C0A-B3C4-8FA8816AF7B5}" type="sibTrans" cxnId="{AE4BB87A-DEA3-4EE6-970F-6975CB9F98FA}">
      <dgm:prSet/>
      <dgm:spPr/>
      <dgm:t>
        <a:bodyPr/>
        <a:lstStyle/>
        <a:p>
          <a:endParaRPr lang="pt-BR"/>
        </a:p>
      </dgm:t>
    </dgm:pt>
    <dgm:pt modelId="{6578D627-FFB7-466D-9C00-15345A9148ED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Adesão espontânea: mídia, site</a:t>
          </a:r>
          <a:endParaRPr lang="pt-BR" dirty="0"/>
        </a:p>
      </dgm:t>
    </dgm:pt>
    <dgm:pt modelId="{E2CDB2B1-3494-4A7D-8510-D1091526D4C5}" type="parTrans" cxnId="{A347B2A3-D35C-476C-B6CB-0BF8C4ECBC6B}">
      <dgm:prSet/>
      <dgm:spPr/>
      <dgm:t>
        <a:bodyPr/>
        <a:lstStyle/>
        <a:p>
          <a:endParaRPr lang="pt-BR"/>
        </a:p>
      </dgm:t>
    </dgm:pt>
    <dgm:pt modelId="{61DAA2B9-E641-4BCF-B4BA-58028FA79B36}" type="sibTrans" cxnId="{A347B2A3-D35C-476C-B6CB-0BF8C4ECBC6B}">
      <dgm:prSet/>
      <dgm:spPr/>
      <dgm:t>
        <a:bodyPr/>
        <a:lstStyle/>
        <a:p>
          <a:endParaRPr lang="pt-BR"/>
        </a:p>
      </dgm:t>
    </dgm:pt>
    <dgm:pt modelId="{709D7F24-3147-4821-B99A-7544432FD65B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Indicação</a:t>
          </a:r>
          <a:endParaRPr lang="pt-BR" dirty="0"/>
        </a:p>
      </dgm:t>
    </dgm:pt>
    <dgm:pt modelId="{DD8B4F68-4979-4D34-9599-4C393DC468EA}" type="parTrans" cxnId="{BEF15EB9-6B42-47D3-8ECE-9E0A294D0553}">
      <dgm:prSet/>
      <dgm:spPr/>
      <dgm:t>
        <a:bodyPr/>
        <a:lstStyle/>
        <a:p>
          <a:endParaRPr lang="pt-BR"/>
        </a:p>
      </dgm:t>
    </dgm:pt>
    <dgm:pt modelId="{FD9E8106-4AC9-48B9-822B-935C3C0DEB90}" type="sibTrans" cxnId="{BEF15EB9-6B42-47D3-8ECE-9E0A294D0553}">
      <dgm:prSet/>
      <dgm:spPr/>
      <dgm:t>
        <a:bodyPr/>
        <a:lstStyle/>
        <a:p>
          <a:endParaRPr lang="pt-BR"/>
        </a:p>
      </dgm:t>
    </dgm:pt>
    <dgm:pt modelId="{CFB89535-B197-4246-B172-6A9D4813FB9C}">
      <dgm:prSet phldrT="[Texto]"/>
      <dgm:spPr/>
      <dgm:t>
        <a:bodyPr/>
        <a:lstStyle/>
        <a:p>
          <a:r>
            <a:rPr lang="pt-BR" dirty="0" smtClean="0">
              <a:latin typeface="Swis721 Cn BT" pitchFamily="34" charset="0"/>
            </a:rPr>
            <a:t>Redes de parceiros</a:t>
          </a:r>
          <a:endParaRPr lang="pt-BR" dirty="0"/>
        </a:p>
      </dgm:t>
    </dgm:pt>
    <dgm:pt modelId="{958962ED-54AB-43FB-9A1A-105E3C22BA38}" type="parTrans" cxnId="{057157BD-11DC-4ACA-8014-1CB6A6515335}">
      <dgm:prSet/>
      <dgm:spPr/>
      <dgm:t>
        <a:bodyPr/>
        <a:lstStyle/>
        <a:p>
          <a:endParaRPr lang="pt-BR"/>
        </a:p>
      </dgm:t>
    </dgm:pt>
    <dgm:pt modelId="{14E0C9E4-BB2F-4982-BC30-60003F393771}" type="sibTrans" cxnId="{057157BD-11DC-4ACA-8014-1CB6A6515335}">
      <dgm:prSet/>
      <dgm:spPr/>
      <dgm:t>
        <a:bodyPr/>
        <a:lstStyle/>
        <a:p>
          <a:endParaRPr lang="pt-BR"/>
        </a:p>
      </dgm:t>
    </dgm:pt>
    <dgm:pt modelId="{AB2FBEEB-9744-428A-BCA7-ECE79C392444}">
      <dgm:prSet phldrT="[Texto]"/>
      <dgm:spPr/>
      <dgm:t>
        <a:bodyPr/>
        <a:lstStyle/>
        <a:p>
          <a:r>
            <a:rPr lang="pt-BR" b="1" dirty="0" smtClean="0"/>
            <a:t>Contatos de petições</a:t>
          </a:r>
          <a:endParaRPr lang="pt-BR" b="1" dirty="0"/>
        </a:p>
      </dgm:t>
    </dgm:pt>
    <dgm:pt modelId="{9CC2230E-C351-40AF-995D-7E3FC41363EE}" type="parTrans" cxnId="{5C416183-9128-4A4A-8269-35FF497EB167}">
      <dgm:prSet/>
      <dgm:spPr/>
      <dgm:t>
        <a:bodyPr/>
        <a:lstStyle/>
        <a:p>
          <a:endParaRPr lang="pt-BR"/>
        </a:p>
      </dgm:t>
    </dgm:pt>
    <dgm:pt modelId="{6B3D04A9-7144-46E4-B5BF-A9DDD8E6AFE9}" type="sibTrans" cxnId="{5C416183-9128-4A4A-8269-35FF497EB167}">
      <dgm:prSet/>
      <dgm:spPr/>
      <dgm:t>
        <a:bodyPr/>
        <a:lstStyle/>
        <a:p>
          <a:endParaRPr lang="pt-BR"/>
        </a:p>
      </dgm:t>
    </dgm:pt>
    <dgm:pt modelId="{DD069BA4-45F4-427D-8664-6F03D59A259B}" type="pres">
      <dgm:prSet presAssocID="{46E3C652-AE28-45B7-B4DA-E4C4C6FAC7F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9DDB788-D199-426B-A29D-075DFFE8E470}" type="pres">
      <dgm:prSet presAssocID="{EE32E40C-B3FD-46C7-A315-A3B0A42B18C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94C891-A8EF-4D14-BF75-3EB26FC1F956}" type="pres">
      <dgm:prSet presAssocID="{844DB9BE-9EE1-4C61-B8A8-0442246DF9EB}" presName="sibTrans" presStyleCnt="0"/>
      <dgm:spPr/>
    </dgm:pt>
    <dgm:pt modelId="{AD615924-9602-45CB-88E0-D9C2E3DF3868}" type="pres">
      <dgm:prSet presAssocID="{6E6D9F36-4628-4B6A-AC93-738269B9E4C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9B025A6-0DAF-403B-BF09-0F6F626D8048}" type="pres">
      <dgm:prSet presAssocID="{B84C399C-58D1-4C0A-B3C4-8FA8816AF7B5}" presName="sibTrans" presStyleCnt="0"/>
      <dgm:spPr/>
    </dgm:pt>
    <dgm:pt modelId="{D83319EE-280B-4EDA-BB7F-B57D135286AA}" type="pres">
      <dgm:prSet presAssocID="{6578D627-FFB7-466D-9C00-15345A9148E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237F192-2832-4244-B3A9-076342222466}" type="pres">
      <dgm:prSet presAssocID="{61DAA2B9-E641-4BCF-B4BA-58028FA79B36}" presName="sibTrans" presStyleCnt="0"/>
      <dgm:spPr/>
    </dgm:pt>
    <dgm:pt modelId="{36BB4F62-3BA9-4713-A6E0-820F6F9AA367}" type="pres">
      <dgm:prSet presAssocID="{709D7F24-3147-4821-B99A-7544432FD65B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9C85457-D511-4649-B516-623992FD1C9D}" type="pres">
      <dgm:prSet presAssocID="{FD9E8106-4AC9-48B9-822B-935C3C0DEB90}" presName="sibTrans" presStyleCnt="0"/>
      <dgm:spPr/>
    </dgm:pt>
    <dgm:pt modelId="{6F8EFAA4-FF2E-4AEB-87DE-3CBEB1F0CE72}" type="pres">
      <dgm:prSet presAssocID="{CFB89535-B197-4246-B172-6A9D4813FB9C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61301E3-F7AD-48AE-B37C-3DB4CD8D8EE8}" type="pres">
      <dgm:prSet presAssocID="{14E0C9E4-BB2F-4982-BC30-60003F393771}" presName="sibTrans" presStyleCnt="0"/>
      <dgm:spPr/>
    </dgm:pt>
    <dgm:pt modelId="{E2E6CFB1-FE59-4760-8192-03B165396F5A}" type="pres">
      <dgm:prSet presAssocID="{AB2FBEEB-9744-428A-BCA7-ECE79C3924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04DE328A-72CB-435A-B328-33ED60441AEE}" type="presOf" srcId="{AB2FBEEB-9744-428A-BCA7-ECE79C392444}" destId="{E2E6CFB1-FE59-4760-8192-03B165396F5A}" srcOrd="0" destOrd="0" presId="urn:microsoft.com/office/officeart/2005/8/layout/default#12"/>
    <dgm:cxn modelId="{7F410447-4445-4D8A-8DBA-40C36BE5F41E}" type="presOf" srcId="{EE32E40C-B3FD-46C7-A315-A3B0A42B18CF}" destId="{59DDB788-D199-426B-A29D-075DFFE8E470}" srcOrd="0" destOrd="0" presId="urn:microsoft.com/office/officeart/2005/8/layout/default#12"/>
    <dgm:cxn modelId="{39B0422A-9B49-4F93-B208-0143427C5E57}" type="presOf" srcId="{6E6D9F36-4628-4B6A-AC93-738269B9E4C2}" destId="{AD615924-9602-45CB-88E0-D9C2E3DF3868}" srcOrd="0" destOrd="0" presId="urn:microsoft.com/office/officeart/2005/8/layout/default#12"/>
    <dgm:cxn modelId="{5EBB0855-7592-48A2-A4EB-DE64AA0E5403}" srcId="{46E3C652-AE28-45B7-B4DA-E4C4C6FAC7F7}" destId="{EE32E40C-B3FD-46C7-A315-A3B0A42B18CF}" srcOrd="0" destOrd="0" parTransId="{E0427EFB-871C-4953-9F6B-B065045BA533}" sibTransId="{844DB9BE-9EE1-4C61-B8A8-0442246DF9EB}"/>
    <dgm:cxn modelId="{A347B2A3-D35C-476C-B6CB-0BF8C4ECBC6B}" srcId="{46E3C652-AE28-45B7-B4DA-E4C4C6FAC7F7}" destId="{6578D627-FFB7-466D-9C00-15345A9148ED}" srcOrd="2" destOrd="0" parTransId="{E2CDB2B1-3494-4A7D-8510-D1091526D4C5}" sibTransId="{61DAA2B9-E641-4BCF-B4BA-58028FA79B36}"/>
    <dgm:cxn modelId="{BEF15EB9-6B42-47D3-8ECE-9E0A294D0553}" srcId="{46E3C652-AE28-45B7-B4DA-E4C4C6FAC7F7}" destId="{709D7F24-3147-4821-B99A-7544432FD65B}" srcOrd="3" destOrd="0" parTransId="{DD8B4F68-4979-4D34-9599-4C393DC468EA}" sibTransId="{FD9E8106-4AC9-48B9-822B-935C3C0DEB90}"/>
    <dgm:cxn modelId="{057157BD-11DC-4ACA-8014-1CB6A6515335}" srcId="{46E3C652-AE28-45B7-B4DA-E4C4C6FAC7F7}" destId="{CFB89535-B197-4246-B172-6A9D4813FB9C}" srcOrd="4" destOrd="0" parTransId="{958962ED-54AB-43FB-9A1A-105E3C22BA38}" sibTransId="{14E0C9E4-BB2F-4982-BC30-60003F393771}"/>
    <dgm:cxn modelId="{5C416183-9128-4A4A-8269-35FF497EB167}" srcId="{46E3C652-AE28-45B7-B4DA-E4C4C6FAC7F7}" destId="{AB2FBEEB-9744-428A-BCA7-ECE79C392444}" srcOrd="5" destOrd="0" parTransId="{9CC2230E-C351-40AF-995D-7E3FC41363EE}" sibTransId="{6B3D04A9-7144-46E4-B5BF-A9DDD8E6AFE9}"/>
    <dgm:cxn modelId="{15FE85DA-8CE7-4101-A361-D22BDF507506}" type="presOf" srcId="{46E3C652-AE28-45B7-B4DA-E4C4C6FAC7F7}" destId="{DD069BA4-45F4-427D-8664-6F03D59A259B}" srcOrd="0" destOrd="0" presId="urn:microsoft.com/office/officeart/2005/8/layout/default#12"/>
    <dgm:cxn modelId="{9889A5C0-0000-4C86-BB7C-3D9EEEE3E61E}" type="presOf" srcId="{CFB89535-B197-4246-B172-6A9D4813FB9C}" destId="{6F8EFAA4-FF2E-4AEB-87DE-3CBEB1F0CE72}" srcOrd="0" destOrd="0" presId="urn:microsoft.com/office/officeart/2005/8/layout/default#12"/>
    <dgm:cxn modelId="{AE4BB87A-DEA3-4EE6-970F-6975CB9F98FA}" srcId="{46E3C652-AE28-45B7-B4DA-E4C4C6FAC7F7}" destId="{6E6D9F36-4628-4B6A-AC93-738269B9E4C2}" srcOrd="1" destOrd="0" parTransId="{6DF9DAB0-92D8-4186-A6A3-D4A642689DED}" sibTransId="{B84C399C-58D1-4C0A-B3C4-8FA8816AF7B5}"/>
    <dgm:cxn modelId="{8AB60E9F-AFF4-493D-95DC-E969614DE221}" type="presOf" srcId="{6578D627-FFB7-466D-9C00-15345A9148ED}" destId="{D83319EE-280B-4EDA-BB7F-B57D135286AA}" srcOrd="0" destOrd="0" presId="urn:microsoft.com/office/officeart/2005/8/layout/default#12"/>
    <dgm:cxn modelId="{6EEE7EA7-B635-4DBC-A8E4-DE98256DFDD8}" type="presOf" srcId="{709D7F24-3147-4821-B99A-7544432FD65B}" destId="{36BB4F62-3BA9-4713-A6E0-820F6F9AA367}" srcOrd="0" destOrd="0" presId="urn:microsoft.com/office/officeart/2005/8/layout/default#12"/>
    <dgm:cxn modelId="{E16886AB-4B03-462D-85CE-61337BBB718B}" type="presParOf" srcId="{DD069BA4-45F4-427D-8664-6F03D59A259B}" destId="{59DDB788-D199-426B-A29D-075DFFE8E470}" srcOrd="0" destOrd="0" presId="urn:microsoft.com/office/officeart/2005/8/layout/default#12"/>
    <dgm:cxn modelId="{56815C64-D136-4C1B-9052-A44DDCD495EE}" type="presParOf" srcId="{DD069BA4-45F4-427D-8664-6F03D59A259B}" destId="{F394C891-A8EF-4D14-BF75-3EB26FC1F956}" srcOrd="1" destOrd="0" presId="urn:microsoft.com/office/officeart/2005/8/layout/default#12"/>
    <dgm:cxn modelId="{BD2191FA-EC54-45B5-A8E7-1B4D9C8B67C2}" type="presParOf" srcId="{DD069BA4-45F4-427D-8664-6F03D59A259B}" destId="{AD615924-9602-45CB-88E0-D9C2E3DF3868}" srcOrd="2" destOrd="0" presId="urn:microsoft.com/office/officeart/2005/8/layout/default#12"/>
    <dgm:cxn modelId="{29B36E46-7451-401F-9B29-C0571A6B06B2}" type="presParOf" srcId="{DD069BA4-45F4-427D-8664-6F03D59A259B}" destId="{09B025A6-0DAF-403B-BF09-0F6F626D8048}" srcOrd="3" destOrd="0" presId="urn:microsoft.com/office/officeart/2005/8/layout/default#12"/>
    <dgm:cxn modelId="{1D0ECF23-5CF3-42CD-886F-B8397A658295}" type="presParOf" srcId="{DD069BA4-45F4-427D-8664-6F03D59A259B}" destId="{D83319EE-280B-4EDA-BB7F-B57D135286AA}" srcOrd="4" destOrd="0" presId="urn:microsoft.com/office/officeart/2005/8/layout/default#12"/>
    <dgm:cxn modelId="{A442B52C-568C-4EC3-8891-77A42FA8BF87}" type="presParOf" srcId="{DD069BA4-45F4-427D-8664-6F03D59A259B}" destId="{9237F192-2832-4244-B3A9-076342222466}" srcOrd="5" destOrd="0" presId="urn:microsoft.com/office/officeart/2005/8/layout/default#12"/>
    <dgm:cxn modelId="{3A244AC6-1C4C-4036-BF18-AC5A225642C2}" type="presParOf" srcId="{DD069BA4-45F4-427D-8664-6F03D59A259B}" destId="{36BB4F62-3BA9-4713-A6E0-820F6F9AA367}" srcOrd="6" destOrd="0" presId="urn:microsoft.com/office/officeart/2005/8/layout/default#12"/>
    <dgm:cxn modelId="{1EC3B817-1553-4E72-9C6C-DA4EE05D570E}" type="presParOf" srcId="{DD069BA4-45F4-427D-8664-6F03D59A259B}" destId="{A9C85457-D511-4649-B516-623992FD1C9D}" srcOrd="7" destOrd="0" presId="urn:microsoft.com/office/officeart/2005/8/layout/default#12"/>
    <dgm:cxn modelId="{587EEF4A-A6DF-4BB7-AD0A-5DB2FB95B1E1}" type="presParOf" srcId="{DD069BA4-45F4-427D-8664-6F03D59A259B}" destId="{6F8EFAA4-FF2E-4AEB-87DE-3CBEB1F0CE72}" srcOrd="8" destOrd="0" presId="urn:microsoft.com/office/officeart/2005/8/layout/default#12"/>
    <dgm:cxn modelId="{327AA7A1-3F32-4BCE-B872-4ED6816052AF}" type="presParOf" srcId="{DD069BA4-45F4-427D-8664-6F03D59A259B}" destId="{F61301E3-F7AD-48AE-B37C-3DB4CD8D8EE8}" srcOrd="9" destOrd="0" presId="urn:microsoft.com/office/officeart/2005/8/layout/default#12"/>
    <dgm:cxn modelId="{A2E3BC0B-0CA9-4FF6-AEF8-88197B457D26}" type="presParOf" srcId="{DD069BA4-45F4-427D-8664-6F03D59A259B}" destId="{E2E6CFB1-FE59-4760-8192-03B165396F5A}" srcOrd="1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BCEBAC0-F4E8-48DA-A902-0382F4E8129C}" type="doc">
      <dgm:prSet loTypeId="urn:microsoft.com/office/officeart/2005/8/layout/default#13" loCatId="list" qsTypeId="urn:microsoft.com/office/officeart/2005/8/quickstyle/simple4" qsCatId="simple" csTypeId="urn:microsoft.com/office/officeart/2005/8/colors/accent3_4" csCatId="accent3" phldr="1"/>
      <dgm:spPr/>
      <dgm:t>
        <a:bodyPr/>
        <a:lstStyle/>
        <a:p>
          <a:endParaRPr lang="pt-BR"/>
        </a:p>
      </dgm:t>
    </dgm:pt>
    <dgm:pt modelId="{82A08D48-E64E-4A53-8579-43726B2FC672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Site : formulário online</a:t>
          </a:r>
          <a:endParaRPr lang="pt-BR" sz="2800" dirty="0"/>
        </a:p>
      </dgm:t>
    </dgm:pt>
    <dgm:pt modelId="{8F020D04-2CDD-4987-97B7-2986241C340F}" type="parTrans" cxnId="{CDB309EA-1D14-4EA5-9715-CA405A479DFC}">
      <dgm:prSet/>
      <dgm:spPr/>
      <dgm:t>
        <a:bodyPr/>
        <a:lstStyle/>
        <a:p>
          <a:endParaRPr lang="pt-BR"/>
        </a:p>
      </dgm:t>
    </dgm:pt>
    <dgm:pt modelId="{84E7FAF6-24F4-4121-8C9C-21950E546CCC}" type="sibTrans" cxnId="{CDB309EA-1D14-4EA5-9715-CA405A479DFC}">
      <dgm:prSet/>
      <dgm:spPr/>
      <dgm:t>
        <a:bodyPr/>
        <a:lstStyle/>
        <a:p>
          <a:endParaRPr lang="pt-BR"/>
        </a:p>
      </dgm:t>
    </dgm:pt>
    <dgm:pt modelId="{0432B084-1776-44AC-BF28-C4E7C56E16B7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Acesso aos contatos</a:t>
          </a:r>
          <a:endParaRPr lang="pt-BR" sz="2800" dirty="0"/>
        </a:p>
      </dgm:t>
    </dgm:pt>
    <dgm:pt modelId="{3CCC7B33-0678-460B-84AF-FE7A2DABD7C0}" type="parTrans" cxnId="{1E01F65D-943C-4105-83FF-5FA2B2BEFBCC}">
      <dgm:prSet/>
      <dgm:spPr/>
      <dgm:t>
        <a:bodyPr/>
        <a:lstStyle/>
        <a:p>
          <a:endParaRPr lang="pt-BR"/>
        </a:p>
      </dgm:t>
    </dgm:pt>
    <dgm:pt modelId="{1E858E42-CB49-439A-B567-473EC32E3F23}" type="sibTrans" cxnId="{1E01F65D-943C-4105-83FF-5FA2B2BEFBCC}">
      <dgm:prSet/>
      <dgm:spPr/>
      <dgm:t>
        <a:bodyPr/>
        <a:lstStyle/>
        <a:p>
          <a:endParaRPr lang="pt-BR"/>
        </a:p>
      </dgm:t>
    </dgm:pt>
    <dgm:pt modelId="{AF3181ED-7A41-4D97-8F99-E30B9BE343F8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Integração com banco de dados</a:t>
          </a:r>
          <a:endParaRPr lang="pt-BR" sz="2800" dirty="0"/>
        </a:p>
      </dgm:t>
    </dgm:pt>
    <dgm:pt modelId="{5EC6D18C-EB5C-4733-AE1C-4A7E85807508}" type="parTrans" cxnId="{6A15DEF0-E6E6-413B-9450-B9FBEA6F5B0B}">
      <dgm:prSet/>
      <dgm:spPr/>
      <dgm:t>
        <a:bodyPr/>
        <a:lstStyle/>
        <a:p>
          <a:endParaRPr lang="pt-BR"/>
        </a:p>
      </dgm:t>
    </dgm:pt>
    <dgm:pt modelId="{A0340C1C-DBE4-400E-A958-94D1AF1A45F8}" type="sibTrans" cxnId="{6A15DEF0-E6E6-413B-9450-B9FBEA6F5B0B}">
      <dgm:prSet/>
      <dgm:spPr/>
      <dgm:t>
        <a:bodyPr/>
        <a:lstStyle/>
        <a:p>
          <a:endParaRPr lang="pt-BR"/>
        </a:p>
      </dgm:t>
    </dgm:pt>
    <dgm:pt modelId="{2E395D27-665C-4AF7-A79C-130F62837341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Grupo de discussão online</a:t>
          </a:r>
          <a:endParaRPr lang="pt-BR" sz="2800" dirty="0"/>
        </a:p>
      </dgm:t>
    </dgm:pt>
    <dgm:pt modelId="{0B4BCFB0-C687-48EF-9950-AE12012802A7}" type="parTrans" cxnId="{D19C4A8B-63FD-4E5F-8A3B-EC78F9434540}">
      <dgm:prSet/>
      <dgm:spPr/>
      <dgm:t>
        <a:bodyPr/>
        <a:lstStyle/>
        <a:p>
          <a:endParaRPr lang="pt-BR"/>
        </a:p>
      </dgm:t>
    </dgm:pt>
    <dgm:pt modelId="{EDBF6697-F6C9-463F-BEFC-38DECC16464C}" type="sibTrans" cxnId="{D19C4A8B-63FD-4E5F-8A3B-EC78F9434540}">
      <dgm:prSet/>
      <dgm:spPr/>
      <dgm:t>
        <a:bodyPr/>
        <a:lstStyle/>
        <a:p>
          <a:endParaRPr lang="pt-BR"/>
        </a:p>
      </dgm:t>
    </dgm:pt>
    <dgm:pt modelId="{3D9612DA-683A-41A4-97B1-99E5E7036E68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Geração de mailing</a:t>
          </a:r>
          <a:endParaRPr lang="pt-BR" sz="2800" dirty="0"/>
        </a:p>
      </dgm:t>
    </dgm:pt>
    <dgm:pt modelId="{9BEF26D9-8495-44AC-9461-67CDF6BCD49C}" type="parTrans" cxnId="{82E21320-0677-453F-946F-9EAE3AB6C45B}">
      <dgm:prSet/>
      <dgm:spPr/>
      <dgm:t>
        <a:bodyPr/>
        <a:lstStyle/>
        <a:p>
          <a:endParaRPr lang="pt-BR"/>
        </a:p>
      </dgm:t>
    </dgm:pt>
    <dgm:pt modelId="{833C87B0-6764-4CE2-8B3B-65A4CEC32D1F}" type="sibTrans" cxnId="{82E21320-0677-453F-946F-9EAE3AB6C45B}">
      <dgm:prSet/>
      <dgm:spPr/>
      <dgm:t>
        <a:bodyPr/>
        <a:lstStyle/>
        <a:p>
          <a:endParaRPr lang="pt-BR"/>
        </a:p>
      </dgm:t>
    </dgm:pt>
    <dgm:pt modelId="{4CDCF7FE-E328-4844-9C1F-BEAD42C0CF5C}" type="pres">
      <dgm:prSet presAssocID="{7BCEBAC0-F4E8-48DA-A902-0382F4E8129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42AFD8EF-11A0-4A1A-BE87-576046E5EF77}" type="pres">
      <dgm:prSet presAssocID="{82A08D48-E64E-4A53-8579-43726B2FC67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F708662-B30B-49DD-AD40-F2F938EACB2C}" type="pres">
      <dgm:prSet presAssocID="{84E7FAF6-24F4-4121-8C9C-21950E546CCC}" presName="sibTrans" presStyleCnt="0"/>
      <dgm:spPr/>
    </dgm:pt>
    <dgm:pt modelId="{2F7F4D17-AB95-49BC-9C25-FE76A960D88F}" type="pres">
      <dgm:prSet presAssocID="{0432B084-1776-44AC-BF28-C4E7C56E16B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0C55B34-3BBE-4CBF-9C66-AFA42D1CAC12}" type="pres">
      <dgm:prSet presAssocID="{1E858E42-CB49-439A-B567-473EC32E3F23}" presName="sibTrans" presStyleCnt="0"/>
      <dgm:spPr/>
    </dgm:pt>
    <dgm:pt modelId="{0C74534D-FDD6-4822-A808-87C8EB487BB7}" type="pres">
      <dgm:prSet presAssocID="{AF3181ED-7A41-4D97-8F99-E30B9BE343F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77F154-A92C-4CF5-B772-5172DCAF74C1}" type="pres">
      <dgm:prSet presAssocID="{A0340C1C-DBE4-400E-A958-94D1AF1A45F8}" presName="sibTrans" presStyleCnt="0"/>
      <dgm:spPr/>
    </dgm:pt>
    <dgm:pt modelId="{DF72FE77-D955-47AA-A76C-0EE2B89F6049}" type="pres">
      <dgm:prSet presAssocID="{2E395D27-665C-4AF7-A79C-130F6283734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CFE4311-3324-41FC-B97A-A87EAA469994}" type="pres">
      <dgm:prSet presAssocID="{EDBF6697-F6C9-463F-BEFC-38DECC16464C}" presName="sibTrans" presStyleCnt="0"/>
      <dgm:spPr/>
    </dgm:pt>
    <dgm:pt modelId="{A2AE4D8C-7BD2-4DAA-B2DE-2C4C419123BE}" type="pres">
      <dgm:prSet presAssocID="{3D9612DA-683A-41A4-97B1-99E5E7036E6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DB309EA-1D14-4EA5-9715-CA405A479DFC}" srcId="{7BCEBAC0-F4E8-48DA-A902-0382F4E8129C}" destId="{82A08D48-E64E-4A53-8579-43726B2FC672}" srcOrd="0" destOrd="0" parTransId="{8F020D04-2CDD-4987-97B7-2986241C340F}" sibTransId="{84E7FAF6-24F4-4121-8C9C-21950E546CCC}"/>
    <dgm:cxn modelId="{6A15DEF0-E6E6-413B-9450-B9FBEA6F5B0B}" srcId="{7BCEBAC0-F4E8-48DA-A902-0382F4E8129C}" destId="{AF3181ED-7A41-4D97-8F99-E30B9BE343F8}" srcOrd="2" destOrd="0" parTransId="{5EC6D18C-EB5C-4733-AE1C-4A7E85807508}" sibTransId="{A0340C1C-DBE4-400E-A958-94D1AF1A45F8}"/>
    <dgm:cxn modelId="{D19C4A8B-63FD-4E5F-8A3B-EC78F9434540}" srcId="{7BCEBAC0-F4E8-48DA-A902-0382F4E8129C}" destId="{2E395D27-665C-4AF7-A79C-130F62837341}" srcOrd="3" destOrd="0" parTransId="{0B4BCFB0-C687-48EF-9950-AE12012802A7}" sibTransId="{EDBF6697-F6C9-463F-BEFC-38DECC16464C}"/>
    <dgm:cxn modelId="{98D19663-31B6-4C32-8BA8-EBBA103A5808}" type="presOf" srcId="{0432B084-1776-44AC-BF28-C4E7C56E16B7}" destId="{2F7F4D17-AB95-49BC-9C25-FE76A960D88F}" srcOrd="0" destOrd="0" presId="urn:microsoft.com/office/officeart/2005/8/layout/default#13"/>
    <dgm:cxn modelId="{639FEE82-C24D-49B1-A914-ED0E53C5B386}" type="presOf" srcId="{2E395D27-665C-4AF7-A79C-130F62837341}" destId="{DF72FE77-D955-47AA-A76C-0EE2B89F6049}" srcOrd="0" destOrd="0" presId="urn:microsoft.com/office/officeart/2005/8/layout/default#13"/>
    <dgm:cxn modelId="{51E3F9FC-FF59-4679-8053-A87AA53F2884}" type="presOf" srcId="{3D9612DA-683A-41A4-97B1-99E5E7036E68}" destId="{A2AE4D8C-7BD2-4DAA-B2DE-2C4C419123BE}" srcOrd="0" destOrd="0" presId="urn:microsoft.com/office/officeart/2005/8/layout/default#13"/>
    <dgm:cxn modelId="{13D5C157-3DDE-4D49-B223-94F0CA33A361}" type="presOf" srcId="{7BCEBAC0-F4E8-48DA-A902-0382F4E8129C}" destId="{4CDCF7FE-E328-4844-9C1F-BEAD42C0CF5C}" srcOrd="0" destOrd="0" presId="urn:microsoft.com/office/officeart/2005/8/layout/default#13"/>
    <dgm:cxn modelId="{3DEAD528-A848-4441-A64E-B3C6F2AD2A07}" type="presOf" srcId="{82A08D48-E64E-4A53-8579-43726B2FC672}" destId="{42AFD8EF-11A0-4A1A-BE87-576046E5EF77}" srcOrd="0" destOrd="0" presId="urn:microsoft.com/office/officeart/2005/8/layout/default#13"/>
    <dgm:cxn modelId="{1E01F65D-943C-4105-83FF-5FA2B2BEFBCC}" srcId="{7BCEBAC0-F4E8-48DA-A902-0382F4E8129C}" destId="{0432B084-1776-44AC-BF28-C4E7C56E16B7}" srcOrd="1" destOrd="0" parTransId="{3CCC7B33-0678-460B-84AF-FE7A2DABD7C0}" sibTransId="{1E858E42-CB49-439A-B567-473EC32E3F23}"/>
    <dgm:cxn modelId="{82E21320-0677-453F-946F-9EAE3AB6C45B}" srcId="{7BCEBAC0-F4E8-48DA-A902-0382F4E8129C}" destId="{3D9612DA-683A-41A4-97B1-99E5E7036E68}" srcOrd="4" destOrd="0" parTransId="{9BEF26D9-8495-44AC-9461-67CDF6BCD49C}" sibTransId="{833C87B0-6764-4CE2-8B3B-65A4CEC32D1F}"/>
    <dgm:cxn modelId="{E31AA66A-F649-44FF-9E86-FEB7619FCF08}" type="presOf" srcId="{AF3181ED-7A41-4D97-8F99-E30B9BE343F8}" destId="{0C74534D-FDD6-4822-A808-87C8EB487BB7}" srcOrd="0" destOrd="0" presId="urn:microsoft.com/office/officeart/2005/8/layout/default#13"/>
    <dgm:cxn modelId="{29252F1D-C9B5-4D6A-8DB9-5A0B0A1164E3}" type="presParOf" srcId="{4CDCF7FE-E328-4844-9C1F-BEAD42C0CF5C}" destId="{42AFD8EF-11A0-4A1A-BE87-576046E5EF77}" srcOrd="0" destOrd="0" presId="urn:microsoft.com/office/officeart/2005/8/layout/default#13"/>
    <dgm:cxn modelId="{B665EB92-ECD9-483D-8EC8-FFB9D176864C}" type="presParOf" srcId="{4CDCF7FE-E328-4844-9C1F-BEAD42C0CF5C}" destId="{9F708662-B30B-49DD-AD40-F2F938EACB2C}" srcOrd="1" destOrd="0" presId="urn:microsoft.com/office/officeart/2005/8/layout/default#13"/>
    <dgm:cxn modelId="{C01086DC-4ADE-40A1-9EC6-2E4AF07429F6}" type="presParOf" srcId="{4CDCF7FE-E328-4844-9C1F-BEAD42C0CF5C}" destId="{2F7F4D17-AB95-49BC-9C25-FE76A960D88F}" srcOrd="2" destOrd="0" presId="urn:microsoft.com/office/officeart/2005/8/layout/default#13"/>
    <dgm:cxn modelId="{F14CEF76-094A-4374-BD5F-F00F6838E920}" type="presParOf" srcId="{4CDCF7FE-E328-4844-9C1F-BEAD42C0CF5C}" destId="{50C55B34-3BBE-4CBF-9C66-AFA42D1CAC12}" srcOrd="3" destOrd="0" presId="urn:microsoft.com/office/officeart/2005/8/layout/default#13"/>
    <dgm:cxn modelId="{A95B15B2-6419-4E9B-9793-A549A27A4053}" type="presParOf" srcId="{4CDCF7FE-E328-4844-9C1F-BEAD42C0CF5C}" destId="{0C74534D-FDD6-4822-A808-87C8EB487BB7}" srcOrd="4" destOrd="0" presId="urn:microsoft.com/office/officeart/2005/8/layout/default#13"/>
    <dgm:cxn modelId="{4CAC5B5D-DC62-48E4-A319-5F743DB5F574}" type="presParOf" srcId="{4CDCF7FE-E328-4844-9C1F-BEAD42C0CF5C}" destId="{BF77F154-A92C-4CF5-B772-5172DCAF74C1}" srcOrd="5" destOrd="0" presId="urn:microsoft.com/office/officeart/2005/8/layout/default#13"/>
    <dgm:cxn modelId="{9C18E466-97EB-4F96-977C-3771F4180877}" type="presParOf" srcId="{4CDCF7FE-E328-4844-9C1F-BEAD42C0CF5C}" destId="{DF72FE77-D955-47AA-A76C-0EE2B89F6049}" srcOrd="6" destOrd="0" presId="urn:microsoft.com/office/officeart/2005/8/layout/default#13"/>
    <dgm:cxn modelId="{EE6E8784-CA77-4586-870D-BDF2D35EB867}" type="presParOf" srcId="{4CDCF7FE-E328-4844-9C1F-BEAD42C0CF5C}" destId="{BCFE4311-3324-41FC-B97A-A87EAA469994}" srcOrd="7" destOrd="0" presId="urn:microsoft.com/office/officeart/2005/8/layout/default#13"/>
    <dgm:cxn modelId="{7650ACF9-8C3B-4F2D-B040-D791AA462988}" type="presParOf" srcId="{4CDCF7FE-E328-4844-9C1F-BEAD42C0CF5C}" destId="{A2AE4D8C-7BD2-4DAA-B2DE-2C4C419123BE}" srcOrd="8" destOrd="0" presId="urn:microsoft.com/office/officeart/2005/8/layout/default#1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6E3C652-AE28-45B7-B4DA-E4C4C6FAC7F7}" type="doc">
      <dgm:prSet loTypeId="urn:microsoft.com/office/officeart/2005/8/layout/default#12" loCatId="list" qsTypeId="urn:microsoft.com/office/officeart/2005/8/quickstyle/simple4" qsCatId="simple" csTypeId="urn:microsoft.com/office/officeart/2005/8/colors/accent4_4" csCatId="accent4" phldr="1"/>
      <dgm:spPr>
        <a:scene3d>
          <a:camera prst="orthographicFront"/>
          <a:lightRig rig="threePt" dir="t"/>
        </a:scene3d>
      </dgm:spPr>
      <dgm:t>
        <a:bodyPr/>
        <a:lstStyle/>
        <a:p>
          <a:endParaRPr lang="pt-BR"/>
        </a:p>
      </dgm:t>
    </dgm:pt>
    <dgm:pt modelId="{DD069BA4-45F4-427D-8664-6F03D59A259B}" type="pres">
      <dgm:prSet presAssocID="{46E3C652-AE28-45B7-B4DA-E4C4C6FAC7F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5AE28650-2A16-46F5-8C99-2A228FEA05B6}" type="presOf" srcId="{46E3C652-AE28-45B7-B4DA-E4C4C6FAC7F7}" destId="{DD069BA4-45F4-427D-8664-6F03D59A259B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6E3C652-AE28-45B7-B4DA-E4C4C6FAC7F7}" type="doc">
      <dgm:prSet loTypeId="urn:microsoft.com/office/officeart/2005/8/layout/default#12" loCatId="list" qsTypeId="urn:microsoft.com/office/officeart/2005/8/quickstyle/simple4" qsCatId="simple" csTypeId="urn:microsoft.com/office/officeart/2005/8/colors/accent4_4" csCatId="accent4" phldr="1"/>
      <dgm:spPr>
        <a:scene3d>
          <a:camera prst="orthographicFront"/>
          <a:lightRig rig="threePt" dir="t"/>
        </a:scene3d>
      </dgm:spPr>
      <dgm:t>
        <a:bodyPr/>
        <a:lstStyle/>
        <a:p>
          <a:endParaRPr lang="pt-BR"/>
        </a:p>
      </dgm:t>
    </dgm:pt>
    <dgm:pt modelId="{DD069BA4-45F4-427D-8664-6F03D59A259B}" type="pres">
      <dgm:prSet presAssocID="{46E3C652-AE28-45B7-B4DA-E4C4C6FAC7F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530273EE-6850-4107-A0D2-413EDE2BE986}" type="presOf" srcId="{46E3C652-AE28-45B7-B4DA-E4C4C6FAC7F7}" destId="{DD069BA4-45F4-427D-8664-6F03D59A259B}" srcOrd="0" destOrd="0" presId="urn:microsoft.com/office/officeart/2005/8/layout/default#1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1F535B0-6BAE-40FC-BFB8-7B6C35956177}" type="doc">
      <dgm:prSet loTypeId="urn:microsoft.com/office/officeart/2005/8/layout/default#14" loCatId="list" qsTypeId="urn:microsoft.com/office/officeart/2005/8/quickstyle/simple4" qsCatId="simple" csTypeId="urn:microsoft.com/office/officeart/2005/8/colors/accent5_4" csCatId="accent5" phldr="1"/>
      <dgm:spPr/>
      <dgm:t>
        <a:bodyPr/>
        <a:lstStyle/>
        <a:p>
          <a:endParaRPr lang="pt-BR"/>
        </a:p>
      </dgm:t>
    </dgm:pt>
    <dgm:pt modelId="{315E8D3C-2DCC-4EF6-87AD-195B1AC32326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Atualização notícias online</a:t>
          </a:r>
          <a:endParaRPr lang="pt-BR" sz="2800" dirty="0"/>
        </a:p>
      </dgm:t>
    </dgm:pt>
    <dgm:pt modelId="{DF20C426-9510-4767-81E6-D8A42291DC13}" type="parTrans" cxnId="{3E6CA3A0-9932-456D-9041-AEC9EF495C2C}">
      <dgm:prSet/>
      <dgm:spPr/>
      <dgm:t>
        <a:bodyPr/>
        <a:lstStyle/>
        <a:p>
          <a:endParaRPr lang="pt-BR"/>
        </a:p>
      </dgm:t>
    </dgm:pt>
    <dgm:pt modelId="{4EB04ED5-2332-4989-BEDA-CB7982592879}" type="sibTrans" cxnId="{3E6CA3A0-9932-456D-9041-AEC9EF495C2C}">
      <dgm:prSet/>
      <dgm:spPr/>
      <dgm:t>
        <a:bodyPr/>
        <a:lstStyle/>
        <a:p>
          <a:endParaRPr lang="pt-BR"/>
        </a:p>
      </dgm:t>
    </dgm:pt>
    <dgm:pt modelId="{03636F0B-A8B6-4B3C-90EA-842231C9060B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Informações sobre eventos, editais</a:t>
          </a:r>
          <a:endParaRPr lang="pt-BR" sz="2800" dirty="0"/>
        </a:p>
      </dgm:t>
    </dgm:pt>
    <dgm:pt modelId="{2D9066A9-0B91-4C99-99B8-056AFDFAE8A3}" type="parTrans" cxnId="{65D0D94E-92EC-46E4-A7A2-F919247E82E6}">
      <dgm:prSet/>
      <dgm:spPr/>
      <dgm:t>
        <a:bodyPr/>
        <a:lstStyle/>
        <a:p>
          <a:endParaRPr lang="pt-BR"/>
        </a:p>
      </dgm:t>
    </dgm:pt>
    <dgm:pt modelId="{9D0F284A-005A-46E2-BF3F-98A11394B628}" type="sibTrans" cxnId="{65D0D94E-92EC-46E4-A7A2-F919247E82E6}">
      <dgm:prSet/>
      <dgm:spPr/>
      <dgm:t>
        <a:bodyPr/>
        <a:lstStyle/>
        <a:p>
          <a:endParaRPr lang="pt-BR"/>
        </a:p>
      </dgm:t>
    </dgm:pt>
    <dgm:pt modelId="{6E4C737C-408F-4944-A4F5-8ABE8278CEEC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Acesso a material de campanhas</a:t>
          </a:r>
          <a:endParaRPr lang="pt-BR" sz="2800" dirty="0"/>
        </a:p>
      </dgm:t>
    </dgm:pt>
    <dgm:pt modelId="{4C8C54F4-8A5E-4EA2-B9D8-5EAFA1DF638A}" type="parTrans" cxnId="{F6441030-DFA8-4A2C-BD41-70B345CF6DCB}">
      <dgm:prSet/>
      <dgm:spPr/>
      <dgm:t>
        <a:bodyPr/>
        <a:lstStyle/>
        <a:p>
          <a:endParaRPr lang="pt-BR"/>
        </a:p>
      </dgm:t>
    </dgm:pt>
    <dgm:pt modelId="{0585786E-719B-4E97-8C1E-6DD6BF674B89}" type="sibTrans" cxnId="{F6441030-DFA8-4A2C-BD41-70B345CF6DCB}">
      <dgm:prSet/>
      <dgm:spPr/>
      <dgm:t>
        <a:bodyPr/>
        <a:lstStyle/>
        <a:p>
          <a:endParaRPr lang="pt-BR"/>
        </a:p>
      </dgm:t>
    </dgm:pt>
    <dgm:pt modelId="{25C07078-5A69-4233-AE4F-8850728A76E4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Boletim web</a:t>
          </a:r>
          <a:endParaRPr lang="pt-BR" sz="2800" dirty="0"/>
        </a:p>
      </dgm:t>
    </dgm:pt>
    <dgm:pt modelId="{DE76E3AE-4BEA-4876-AE31-E9E1BAD075F1}" type="parTrans" cxnId="{923B637E-2EE9-4F9B-965B-4FF777C02D71}">
      <dgm:prSet/>
      <dgm:spPr/>
      <dgm:t>
        <a:bodyPr/>
        <a:lstStyle/>
        <a:p>
          <a:endParaRPr lang="pt-BR"/>
        </a:p>
      </dgm:t>
    </dgm:pt>
    <dgm:pt modelId="{8312ECDC-D615-45DE-A195-4858240FD89E}" type="sibTrans" cxnId="{923B637E-2EE9-4F9B-965B-4FF777C02D71}">
      <dgm:prSet/>
      <dgm:spPr/>
      <dgm:t>
        <a:bodyPr/>
        <a:lstStyle/>
        <a:p>
          <a:endParaRPr lang="pt-BR"/>
        </a:p>
      </dgm:t>
    </dgm:pt>
    <dgm:pt modelId="{ED67B2C8-FA07-4C9D-A61B-3A28B425FE1B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Participação nas Redes Sociais</a:t>
          </a:r>
          <a:endParaRPr lang="pt-BR" sz="2800" dirty="0"/>
        </a:p>
      </dgm:t>
    </dgm:pt>
    <dgm:pt modelId="{8140A403-256C-4321-89F1-CC097CD9D968}" type="parTrans" cxnId="{1413AB67-B683-4A5D-8386-05FEAF0281BA}">
      <dgm:prSet/>
      <dgm:spPr/>
      <dgm:t>
        <a:bodyPr/>
        <a:lstStyle/>
        <a:p>
          <a:endParaRPr lang="pt-BR"/>
        </a:p>
      </dgm:t>
    </dgm:pt>
    <dgm:pt modelId="{88D80AA4-0433-433A-9330-1768B65998E1}" type="sibTrans" cxnId="{1413AB67-B683-4A5D-8386-05FEAF0281BA}">
      <dgm:prSet/>
      <dgm:spPr/>
      <dgm:t>
        <a:bodyPr/>
        <a:lstStyle/>
        <a:p>
          <a:endParaRPr lang="pt-BR"/>
        </a:p>
      </dgm:t>
    </dgm:pt>
    <dgm:pt modelId="{5C3C5019-1C95-40B1-8E34-990DECDA14EB}">
      <dgm:prSet phldrT="[Texto]" custT="1"/>
      <dgm:spPr/>
      <dgm:t>
        <a:bodyPr/>
        <a:lstStyle/>
        <a:p>
          <a:r>
            <a:rPr lang="pt-BR" sz="2800" dirty="0" smtClean="0">
              <a:latin typeface="Swis721 Cn BT" pitchFamily="34" charset="0"/>
            </a:rPr>
            <a:t>Capacitar</a:t>
          </a:r>
          <a:endParaRPr lang="pt-BR" sz="2800" dirty="0"/>
        </a:p>
      </dgm:t>
    </dgm:pt>
    <dgm:pt modelId="{511EC7EE-2AEF-416F-950B-CA4854F77BB5}" type="parTrans" cxnId="{2825C00C-CBBE-4246-B344-EDD62F6774DE}">
      <dgm:prSet/>
      <dgm:spPr/>
      <dgm:t>
        <a:bodyPr/>
        <a:lstStyle/>
        <a:p>
          <a:endParaRPr lang="pt-BR"/>
        </a:p>
      </dgm:t>
    </dgm:pt>
    <dgm:pt modelId="{7A126AEA-94C2-47B1-BC62-A80028D75F68}" type="sibTrans" cxnId="{2825C00C-CBBE-4246-B344-EDD62F6774DE}">
      <dgm:prSet/>
      <dgm:spPr/>
      <dgm:t>
        <a:bodyPr/>
        <a:lstStyle/>
        <a:p>
          <a:endParaRPr lang="pt-BR"/>
        </a:p>
      </dgm:t>
    </dgm:pt>
    <dgm:pt modelId="{DAB9810D-0805-4450-87C2-4ED07019745E}" type="pres">
      <dgm:prSet presAssocID="{F1F535B0-6BAE-40FC-BFB8-7B6C3595617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B05EB48-E6CA-4C5C-8BDF-C6B241C32494}" type="pres">
      <dgm:prSet presAssocID="{315E8D3C-2DCC-4EF6-87AD-195B1AC3232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63BBCA8-B798-4E2E-AECB-F1E4687A919A}" type="pres">
      <dgm:prSet presAssocID="{4EB04ED5-2332-4989-BEDA-CB7982592879}" presName="sibTrans" presStyleCnt="0"/>
      <dgm:spPr/>
    </dgm:pt>
    <dgm:pt modelId="{F691B9B2-ED70-434A-88DF-8BA2188D084C}" type="pres">
      <dgm:prSet presAssocID="{03636F0B-A8B6-4B3C-90EA-842231C9060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5A99D2-8605-4FF7-8DCD-BAE8C528CD1D}" type="pres">
      <dgm:prSet presAssocID="{9D0F284A-005A-46E2-BF3F-98A11394B628}" presName="sibTrans" presStyleCnt="0"/>
      <dgm:spPr/>
    </dgm:pt>
    <dgm:pt modelId="{AD112F87-B16E-4279-94BB-53979DC77028}" type="pres">
      <dgm:prSet presAssocID="{6E4C737C-408F-4944-A4F5-8ABE8278CEE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A029885-EE89-4ADD-8EB3-6D4C59E69EF3}" type="pres">
      <dgm:prSet presAssocID="{0585786E-719B-4E97-8C1E-6DD6BF674B89}" presName="sibTrans" presStyleCnt="0"/>
      <dgm:spPr/>
    </dgm:pt>
    <dgm:pt modelId="{F1484CC8-61BB-40F4-9027-FFC7303089B1}" type="pres">
      <dgm:prSet presAssocID="{25C07078-5A69-4233-AE4F-8850728A76E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6D18218-5008-453D-BDA2-4E503BCF1219}" type="pres">
      <dgm:prSet presAssocID="{8312ECDC-D615-45DE-A195-4858240FD89E}" presName="sibTrans" presStyleCnt="0"/>
      <dgm:spPr/>
    </dgm:pt>
    <dgm:pt modelId="{E507D1DA-0353-4C53-A8C7-D14021AE2420}" type="pres">
      <dgm:prSet presAssocID="{ED67B2C8-FA07-4C9D-A61B-3A28B425FE1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C2195BE-76DA-422C-B3C9-46621A1C8023}" type="pres">
      <dgm:prSet presAssocID="{88D80AA4-0433-433A-9330-1768B65998E1}" presName="sibTrans" presStyleCnt="0"/>
      <dgm:spPr/>
    </dgm:pt>
    <dgm:pt modelId="{FDF6DA17-ADA3-4B7E-9812-1A8C8D851C93}" type="pres">
      <dgm:prSet presAssocID="{5C3C5019-1C95-40B1-8E34-990DECDA14E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D2F9BA7-8D38-490D-832F-49D60A98BB9D}" type="presOf" srcId="{ED67B2C8-FA07-4C9D-A61B-3A28B425FE1B}" destId="{E507D1DA-0353-4C53-A8C7-D14021AE2420}" srcOrd="0" destOrd="0" presId="urn:microsoft.com/office/officeart/2005/8/layout/default#14"/>
    <dgm:cxn modelId="{923B637E-2EE9-4F9B-965B-4FF777C02D71}" srcId="{F1F535B0-6BAE-40FC-BFB8-7B6C35956177}" destId="{25C07078-5A69-4233-AE4F-8850728A76E4}" srcOrd="3" destOrd="0" parTransId="{DE76E3AE-4BEA-4876-AE31-E9E1BAD075F1}" sibTransId="{8312ECDC-D615-45DE-A195-4858240FD89E}"/>
    <dgm:cxn modelId="{3E6CA3A0-9932-456D-9041-AEC9EF495C2C}" srcId="{F1F535B0-6BAE-40FC-BFB8-7B6C35956177}" destId="{315E8D3C-2DCC-4EF6-87AD-195B1AC32326}" srcOrd="0" destOrd="0" parTransId="{DF20C426-9510-4767-81E6-D8A42291DC13}" sibTransId="{4EB04ED5-2332-4989-BEDA-CB7982592879}"/>
    <dgm:cxn modelId="{1413AB67-B683-4A5D-8386-05FEAF0281BA}" srcId="{F1F535B0-6BAE-40FC-BFB8-7B6C35956177}" destId="{ED67B2C8-FA07-4C9D-A61B-3A28B425FE1B}" srcOrd="4" destOrd="0" parTransId="{8140A403-256C-4321-89F1-CC097CD9D968}" sibTransId="{88D80AA4-0433-433A-9330-1768B65998E1}"/>
    <dgm:cxn modelId="{39198EBB-866E-4F14-A799-AE5E1FAE2730}" type="presOf" srcId="{315E8D3C-2DCC-4EF6-87AD-195B1AC32326}" destId="{3B05EB48-E6CA-4C5C-8BDF-C6B241C32494}" srcOrd="0" destOrd="0" presId="urn:microsoft.com/office/officeart/2005/8/layout/default#14"/>
    <dgm:cxn modelId="{AB944697-1846-430B-8DD2-125D5223B6BB}" type="presOf" srcId="{F1F535B0-6BAE-40FC-BFB8-7B6C35956177}" destId="{DAB9810D-0805-4450-87C2-4ED07019745E}" srcOrd="0" destOrd="0" presId="urn:microsoft.com/office/officeart/2005/8/layout/default#14"/>
    <dgm:cxn modelId="{21D9F89E-D78B-449A-875C-C1EE3C5A60E4}" type="presOf" srcId="{5C3C5019-1C95-40B1-8E34-990DECDA14EB}" destId="{FDF6DA17-ADA3-4B7E-9812-1A8C8D851C93}" srcOrd="0" destOrd="0" presId="urn:microsoft.com/office/officeart/2005/8/layout/default#14"/>
    <dgm:cxn modelId="{65D0D94E-92EC-46E4-A7A2-F919247E82E6}" srcId="{F1F535B0-6BAE-40FC-BFB8-7B6C35956177}" destId="{03636F0B-A8B6-4B3C-90EA-842231C9060B}" srcOrd="1" destOrd="0" parTransId="{2D9066A9-0B91-4C99-99B8-056AFDFAE8A3}" sibTransId="{9D0F284A-005A-46E2-BF3F-98A11394B628}"/>
    <dgm:cxn modelId="{8878104F-ACE5-4EC9-97BB-C7A3D9B23E76}" type="presOf" srcId="{03636F0B-A8B6-4B3C-90EA-842231C9060B}" destId="{F691B9B2-ED70-434A-88DF-8BA2188D084C}" srcOrd="0" destOrd="0" presId="urn:microsoft.com/office/officeart/2005/8/layout/default#14"/>
    <dgm:cxn modelId="{0E8485C7-9048-4D62-BB61-988AC5CE9613}" type="presOf" srcId="{25C07078-5A69-4233-AE4F-8850728A76E4}" destId="{F1484CC8-61BB-40F4-9027-FFC7303089B1}" srcOrd="0" destOrd="0" presId="urn:microsoft.com/office/officeart/2005/8/layout/default#14"/>
    <dgm:cxn modelId="{4047B3A3-5674-46BF-98AA-8620377729C1}" type="presOf" srcId="{6E4C737C-408F-4944-A4F5-8ABE8278CEEC}" destId="{AD112F87-B16E-4279-94BB-53979DC77028}" srcOrd="0" destOrd="0" presId="urn:microsoft.com/office/officeart/2005/8/layout/default#14"/>
    <dgm:cxn modelId="{F6441030-DFA8-4A2C-BD41-70B345CF6DCB}" srcId="{F1F535B0-6BAE-40FC-BFB8-7B6C35956177}" destId="{6E4C737C-408F-4944-A4F5-8ABE8278CEEC}" srcOrd="2" destOrd="0" parTransId="{4C8C54F4-8A5E-4EA2-B9D8-5EAFA1DF638A}" sibTransId="{0585786E-719B-4E97-8C1E-6DD6BF674B89}"/>
    <dgm:cxn modelId="{2825C00C-CBBE-4246-B344-EDD62F6774DE}" srcId="{F1F535B0-6BAE-40FC-BFB8-7B6C35956177}" destId="{5C3C5019-1C95-40B1-8E34-990DECDA14EB}" srcOrd="5" destOrd="0" parTransId="{511EC7EE-2AEF-416F-950B-CA4854F77BB5}" sibTransId="{7A126AEA-94C2-47B1-BC62-A80028D75F68}"/>
    <dgm:cxn modelId="{70C2EDA7-80AD-4651-8E64-4C930D7D05D0}" type="presParOf" srcId="{DAB9810D-0805-4450-87C2-4ED07019745E}" destId="{3B05EB48-E6CA-4C5C-8BDF-C6B241C32494}" srcOrd="0" destOrd="0" presId="urn:microsoft.com/office/officeart/2005/8/layout/default#14"/>
    <dgm:cxn modelId="{176B420A-0EE3-46CB-AEA1-CC55E30CA4CE}" type="presParOf" srcId="{DAB9810D-0805-4450-87C2-4ED07019745E}" destId="{F63BBCA8-B798-4E2E-AECB-F1E4687A919A}" srcOrd="1" destOrd="0" presId="urn:microsoft.com/office/officeart/2005/8/layout/default#14"/>
    <dgm:cxn modelId="{B7A50CE1-E5A4-444C-B15A-E5C2F6139E34}" type="presParOf" srcId="{DAB9810D-0805-4450-87C2-4ED07019745E}" destId="{F691B9B2-ED70-434A-88DF-8BA2188D084C}" srcOrd="2" destOrd="0" presId="urn:microsoft.com/office/officeart/2005/8/layout/default#14"/>
    <dgm:cxn modelId="{39E165C2-F802-4632-96BB-5D2DF1B3B0F1}" type="presParOf" srcId="{DAB9810D-0805-4450-87C2-4ED07019745E}" destId="{F35A99D2-8605-4FF7-8DCD-BAE8C528CD1D}" srcOrd="3" destOrd="0" presId="urn:microsoft.com/office/officeart/2005/8/layout/default#14"/>
    <dgm:cxn modelId="{5A4D03DE-46D6-41B0-8854-4010C7090FA8}" type="presParOf" srcId="{DAB9810D-0805-4450-87C2-4ED07019745E}" destId="{AD112F87-B16E-4279-94BB-53979DC77028}" srcOrd="4" destOrd="0" presId="urn:microsoft.com/office/officeart/2005/8/layout/default#14"/>
    <dgm:cxn modelId="{5697EA01-49EB-43B2-8A91-1D96EDA7D3B9}" type="presParOf" srcId="{DAB9810D-0805-4450-87C2-4ED07019745E}" destId="{EA029885-EE89-4ADD-8EB3-6D4C59E69EF3}" srcOrd="5" destOrd="0" presId="urn:microsoft.com/office/officeart/2005/8/layout/default#14"/>
    <dgm:cxn modelId="{96C0892F-ACAD-41E8-8696-A44851C714DD}" type="presParOf" srcId="{DAB9810D-0805-4450-87C2-4ED07019745E}" destId="{F1484CC8-61BB-40F4-9027-FFC7303089B1}" srcOrd="6" destOrd="0" presId="urn:microsoft.com/office/officeart/2005/8/layout/default#14"/>
    <dgm:cxn modelId="{6CBF61DC-9575-4AE4-8EAA-EBA2961F8A12}" type="presParOf" srcId="{DAB9810D-0805-4450-87C2-4ED07019745E}" destId="{56D18218-5008-453D-BDA2-4E503BCF1219}" srcOrd="7" destOrd="0" presId="urn:microsoft.com/office/officeart/2005/8/layout/default#14"/>
    <dgm:cxn modelId="{AB479273-7E66-48CF-B4DC-670141301E78}" type="presParOf" srcId="{DAB9810D-0805-4450-87C2-4ED07019745E}" destId="{E507D1DA-0353-4C53-A8C7-D14021AE2420}" srcOrd="8" destOrd="0" presId="urn:microsoft.com/office/officeart/2005/8/layout/default#14"/>
    <dgm:cxn modelId="{8216650A-7E72-4337-B7EB-36D40DA01A8F}" type="presParOf" srcId="{DAB9810D-0805-4450-87C2-4ED07019745E}" destId="{FC2195BE-76DA-422C-B3C9-46621A1C8023}" srcOrd="9" destOrd="0" presId="urn:microsoft.com/office/officeart/2005/8/layout/default#14"/>
    <dgm:cxn modelId="{A4D90B12-7EE4-405F-8F56-43EB991F418F}" type="presParOf" srcId="{DAB9810D-0805-4450-87C2-4ED07019745E}" destId="{FDF6DA17-ADA3-4B7E-9812-1A8C8D851C93}" srcOrd="10" destOrd="0" presId="urn:microsoft.com/office/officeart/2005/8/layout/default#1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F3B238-AAB8-4E48-A266-E0B43ADF3ECF}">
      <dsp:nvSpPr>
        <dsp:cNvPr id="0" name=""/>
        <dsp:cNvSpPr/>
      </dsp:nvSpPr>
      <dsp:spPr>
        <a:xfrm>
          <a:off x="28" y="50822"/>
          <a:ext cx="2691861" cy="6912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/>
            <a:t>1</a:t>
          </a:r>
          <a:endParaRPr lang="pt-BR" sz="2400" kern="1200" dirty="0"/>
        </a:p>
      </dsp:txBody>
      <dsp:txXfrm>
        <a:off x="28" y="50822"/>
        <a:ext cx="2691861" cy="691200"/>
      </dsp:txXfrm>
    </dsp:sp>
    <dsp:sp modelId="{BE9F1773-F78D-4A94-AAC3-903136E098E2}">
      <dsp:nvSpPr>
        <dsp:cNvPr id="0" name=""/>
        <dsp:cNvSpPr/>
      </dsp:nvSpPr>
      <dsp:spPr>
        <a:xfrm>
          <a:off x="28" y="742022"/>
          <a:ext cx="2691861" cy="19434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400" kern="1200" dirty="0" smtClean="0">
              <a:latin typeface="Swis721 Cn BT" pitchFamily="34" charset="0"/>
            </a:rPr>
            <a:t>Formação de uma rede e realização de ações de </a:t>
          </a:r>
          <a:r>
            <a:rPr lang="pt-BR" sz="2400" kern="1200" dirty="0" err="1" smtClean="0">
              <a:latin typeface="Swis721 Cn BT" pitchFamily="34" charset="0"/>
            </a:rPr>
            <a:t>advocacy</a:t>
          </a:r>
          <a:r>
            <a:rPr lang="pt-BR" sz="2400" kern="1200" dirty="0" smtClean="0">
              <a:latin typeface="Swis721 Cn BT" pitchFamily="34" charset="0"/>
            </a:rPr>
            <a:t> direto</a:t>
          </a:r>
          <a:endParaRPr lang="pt-BR" sz="2400" kern="1200" dirty="0"/>
        </a:p>
      </dsp:txBody>
      <dsp:txXfrm>
        <a:off x="28" y="742022"/>
        <a:ext cx="2691861" cy="1943460"/>
      </dsp:txXfrm>
    </dsp:sp>
    <dsp:sp modelId="{C54B48B9-3B97-4031-AF20-F9BF96E2DE42}">
      <dsp:nvSpPr>
        <dsp:cNvPr id="0" name=""/>
        <dsp:cNvSpPr/>
      </dsp:nvSpPr>
      <dsp:spPr>
        <a:xfrm>
          <a:off x="3068750" y="50822"/>
          <a:ext cx="2691861" cy="6912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/>
            <a:t>2</a:t>
          </a:r>
          <a:endParaRPr lang="pt-BR" sz="2400" kern="1200" dirty="0"/>
        </a:p>
      </dsp:txBody>
      <dsp:txXfrm>
        <a:off x="3068750" y="50822"/>
        <a:ext cx="2691861" cy="691200"/>
      </dsp:txXfrm>
    </dsp:sp>
    <dsp:sp modelId="{13D444BC-0F87-4004-AD10-684800E8801C}">
      <dsp:nvSpPr>
        <dsp:cNvPr id="0" name=""/>
        <dsp:cNvSpPr/>
      </dsp:nvSpPr>
      <dsp:spPr>
        <a:xfrm>
          <a:off x="3068750" y="742022"/>
          <a:ext cx="2691861" cy="19434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400" kern="1200" dirty="0" smtClean="0">
              <a:latin typeface="Swis721 Cn BT" pitchFamily="34" charset="0"/>
            </a:rPr>
            <a:t>Mobilização e da população para apoio às medidas</a:t>
          </a:r>
          <a:endParaRPr lang="pt-BR" sz="2400" kern="1200" dirty="0"/>
        </a:p>
      </dsp:txBody>
      <dsp:txXfrm>
        <a:off x="3068750" y="742022"/>
        <a:ext cx="2691861" cy="194346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EFD834-85A2-4DB6-9917-A7FBCCBAAC72}">
      <dsp:nvSpPr>
        <dsp:cNvPr id="0" name=""/>
        <dsp:cNvSpPr/>
      </dsp:nvSpPr>
      <dsp:spPr>
        <a:xfrm>
          <a:off x="0" y="367817"/>
          <a:ext cx="2338717" cy="1403230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latin typeface="Swis721 Cn BT" pitchFamily="34" charset="0"/>
            </a:rPr>
            <a:t>Capilaridade</a:t>
          </a:r>
          <a:endParaRPr lang="pt-BR" sz="2400" kern="1200" dirty="0"/>
        </a:p>
      </dsp:txBody>
      <dsp:txXfrm>
        <a:off x="0" y="367817"/>
        <a:ext cx="2338717" cy="1403230"/>
      </dsp:txXfrm>
    </dsp:sp>
    <dsp:sp modelId="{128C7928-7777-4378-A3C4-FA4F594C9CFC}">
      <dsp:nvSpPr>
        <dsp:cNvPr id="0" name=""/>
        <dsp:cNvSpPr/>
      </dsp:nvSpPr>
      <dsp:spPr>
        <a:xfrm>
          <a:off x="2659355" y="360043"/>
          <a:ext cx="2338717" cy="1403230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144575"/>
                <a:satOff val="-3024"/>
                <a:lumOff val="16825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44575"/>
                <a:satOff val="-3024"/>
                <a:lumOff val="16825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44575"/>
                <a:satOff val="-3024"/>
                <a:lumOff val="168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err="1" smtClean="0">
              <a:latin typeface="Swis721 Cn BT" pitchFamily="34" charset="0"/>
            </a:rPr>
            <a:t>Intersetorialidade</a:t>
          </a:r>
          <a:r>
            <a:rPr lang="pt-BR" sz="2400" kern="1200" dirty="0" smtClean="0">
              <a:latin typeface="Swis721 Cn BT" pitchFamily="34" charset="0"/>
            </a:rPr>
            <a:t> </a:t>
          </a:r>
          <a:endParaRPr lang="pt-BR" sz="2400" kern="1200" dirty="0"/>
        </a:p>
      </dsp:txBody>
      <dsp:txXfrm>
        <a:off x="2659355" y="360043"/>
        <a:ext cx="2338717" cy="1403230"/>
      </dsp:txXfrm>
    </dsp:sp>
    <dsp:sp modelId="{7B974E47-6A19-4F42-ADAD-9C4C3AA50D41}">
      <dsp:nvSpPr>
        <dsp:cNvPr id="0" name=""/>
        <dsp:cNvSpPr/>
      </dsp:nvSpPr>
      <dsp:spPr>
        <a:xfrm>
          <a:off x="5145178" y="367817"/>
          <a:ext cx="2338717" cy="1403230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289150"/>
                <a:satOff val="-6048"/>
                <a:lumOff val="3365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289150"/>
                <a:satOff val="-6048"/>
                <a:lumOff val="3365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289150"/>
                <a:satOff val="-6048"/>
                <a:lumOff val="336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latin typeface="Swis721 Cn BT" pitchFamily="34" charset="0"/>
            </a:rPr>
            <a:t>Troca de informações, estratégias</a:t>
          </a:r>
          <a:endParaRPr lang="pt-BR" sz="2400" kern="1200" dirty="0"/>
        </a:p>
      </dsp:txBody>
      <dsp:txXfrm>
        <a:off x="5145178" y="367817"/>
        <a:ext cx="2338717" cy="1403230"/>
      </dsp:txXfrm>
    </dsp:sp>
    <dsp:sp modelId="{1B34F36B-8A3D-45D3-84D4-8B421D421886}">
      <dsp:nvSpPr>
        <dsp:cNvPr id="0" name=""/>
        <dsp:cNvSpPr/>
      </dsp:nvSpPr>
      <dsp:spPr>
        <a:xfrm>
          <a:off x="1286294" y="2004919"/>
          <a:ext cx="2338717" cy="1403230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289150"/>
                <a:satOff val="-6048"/>
                <a:lumOff val="3365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289150"/>
                <a:satOff val="-6048"/>
                <a:lumOff val="3365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289150"/>
                <a:satOff val="-6048"/>
                <a:lumOff val="336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latin typeface="Swis721 Cn BT" pitchFamily="34" charset="0"/>
            </a:rPr>
            <a:t>Força e credibilidade junto a políticos, imprensa, juristas, formadores de opinião</a:t>
          </a:r>
          <a:endParaRPr lang="pt-BR" sz="1800" kern="1200" dirty="0"/>
        </a:p>
      </dsp:txBody>
      <dsp:txXfrm>
        <a:off x="1286294" y="2004919"/>
        <a:ext cx="2338717" cy="1403230"/>
      </dsp:txXfrm>
    </dsp:sp>
    <dsp:sp modelId="{119ADD1C-3E7E-4BDD-912F-FCE8CDC48246}">
      <dsp:nvSpPr>
        <dsp:cNvPr id="0" name=""/>
        <dsp:cNvSpPr/>
      </dsp:nvSpPr>
      <dsp:spPr>
        <a:xfrm>
          <a:off x="3858883" y="2004919"/>
          <a:ext cx="2338717" cy="1403230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144575"/>
                <a:satOff val="-3024"/>
                <a:lumOff val="16825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44575"/>
                <a:satOff val="-3024"/>
                <a:lumOff val="16825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44575"/>
                <a:satOff val="-3024"/>
                <a:lumOff val="168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latin typeface="Swis721 Cn BT" pitchFamily="34" charset="0"/>
            </a:rPr>
            <a:t>Multiplicadores da causa</a:t>
          </a:r>
          <a:endParaRPr lang="pt-BR" sz="2400" kern="1200" dirty="0"/>
        </a:p>
      </dsp:txBody>
      <dsp:txXfrm>
        <a:off x="3858883" y="2004919"/>
        <a:ext cx="2338717" cy="140323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CA57F7-6DF0-49E2-B3B2-ED67E9E4185E}">
      <dsp:nvSpPr>
        <dsp:cNvPr id="0" name=""/>
        <dsp:cNvSpPr/>
      </dsp:nvSpPr>
      <dsp:spPr>
        <a:xfrm>
          <a:off x="0" y="272304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Atrair</a:t>
          </a:r>
          <a:endParaRPr lang="pt-BR" sz="2800" kern="1200" dirty="0"/>
        </a:p>
      </dsp:txBody>
      <dsp:txXfrm>
        <a:off x="0" y="272304"/>
        <a:ext cx="2430269" cy="1458161"/>
      </dsp:txXfrm>
    </dsp:sp>
    <dsp:sp modelId="{A4F747D3-BA00-4D06-8A67-95A58D695DE7}">
      <dsp:nvSpPr>
        <dsp:cNvPr id="0" name=""/>
        <dsp:cNvSpPr/>
      </dsp:nvSpPr>
      <dsp:spPr>
        <a:xfrm>
          <a:off x="2673296" y="272304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144575"/>
                <a:satOff val="-3024"/>
                <a:lumOff val="16825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44575"/>
                <a:satOff val="-3024"/>
                <a:lumOff val="16825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44575"/>
                <a:satOff val="-3024"/>
                <a:lumOff val="168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Manter</a:t>
          </a:r>
          <a:endParaRPr lang="pt-BR" sz="2800" kern="1200" dirty="0"/>
        </a:p>
      </dsp:txBody>
      <dsp:txXfrm>
        <a:off x="2673296" y="272304"/>
        <a:ext cx="2430269" cy="1458161"/>
      </dsp:txXfrm>
    </dsp:sp>
    <dsp:sp modelId="{069644DA-A0AC-4329-B996-FB9EECFBECC3}">
      <dsp:nvSpPr>
        <dsp:cNvPr id="0" name=""/>
        <dsp:cNvSpPr/>
      </dsp:nvSpPr>
      <dsp:spPr>
        <a:xfrm>
          <a:off x="5346594" y="272304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289150"/>
                <a:satOff val="-6048"/>
                <a:lumOff val="3365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289150"/>
                <a:satOff val="-6048"/>
                <a:lumOff val="3365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289150"/>
                <a:satOff val="-6048"/>
                <a:lumOff val="336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Agir</a:t>
          </a:r>
          <a:endParaRPr lang="pt-BR" sz="2800" kern="1200" dirty="0"/>
        </a:p>
      </dsp:txBody>
      <dsp:txXfrm>
        <a:off x="5346594" y="272304"/>
        <a:ext cx="2430269" cy="1458161"/>
      </dsp:txXfrm>
    </dsp:sp>
    <dsp:sp modelId="{619A0179-1418-4E7F-BB18-9169AE9BF2C2}">
      <dsp:nvSpPr>
        <dsp:cNvPr id="0" name=""/>
        <dsp:cNvSpPr/>
      </dsp:nvSpPr>
      <dsp:spPr>
        <a:xfrm>
          <a:off x="1336648" y="1973493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289150"/>
                <a:satOff val="-6048"/>
                <a:lumOff val="3365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289150"/>
                <a:satOff val="-6048"/>
                <a:lumOff val="3365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289150"/>
                <a:satOff val="-6048"/>
                <a:lumOff val="336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Acompanhar</a:t>
          </a:r>
          <a:endParaRPr lang="pt-BR" sz="2800" kern="1200" dirty="0"/>
        </a:p>
      </dsp:txBody>
      <dsp:txXfrm>
        <a:off x="1336648" y="1973493"/>
        <a:ext cx="2430269" cy="1458161"/>
      </dsp:txXfrm>
    </dsp:sp>
    <dsp:sp modelId="{13907095-4913-47C5-945C-36518EFCE7DC}">
      <dsp:nvSpPr>
        <dsp:cNvPr id="0" name=""/>
        <dsp:cNvSpPr/>
      </dsp:nvSpPr>
      <dsp:spPr>
        <a:xfrm>
          <a:off x="4009945" y="1973493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144575"/>
                <a:satOff val="-3024"/>
                <a:lumOff val="16825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44575"/>
                <a:satOff val="-3024"/>
                <a:lumOff val="16825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44575"/>
                <a:satOff val="-3024"/>
                <a:lumOff val="168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Capacitar</a:t>
          </a:r>
          <a:endParaRPr lang="pt-BR" sz="2800" kern="1200" dirty="0"/>
        </a:p>
      </dsp:txBody>
      <dsp:txXfrm>
        <a:off x="4009945" y="1973493"/>
        <a:ext cx="2430269" cy="145816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85982B-32A2-431D-921C-6DCF85675D49}">
      <dsp:nvSpPr>
        <dsp:cNvPr id="0" name=""/>
        <dsp:cNvSpPr/>
      </dsp:nvSpPr>
      <dsp:spPr>
        <a:xfrm>
          <a:off x="360022" y="330657"/>
          <a:ext cx="4425869" cy="1120024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latin typeface="Swis721 Cn BT" pitchFamily="34" charset="0"/>
            </a:rPr>
            <a:t>Organizações da sociedade civil: meio ambiente, saúde, gênero, direitos humanos, direito do consumidor, </a:t>
          </a:r>
          <a:r>
            <a:rPr lang="pt-BR" sz="1800" kern="1200" dirty="0" err="1" smtClean="0">
              <a:latin typeface="Swis721 Cn BT" pitchFamily="34" charset="0"/>
            </a:rPr>
            <a:t>etc</a:t>
          </a:r>
          <a:endParaRPr lang="pt-BR" sz="1800" kern="1200" dirty="0"/>
        </a:p>
      </dsp:txBody>
      <dsp:txXfrm>
        <a:off x="360022" y="330657"/>
        <a:ext cx="4425869" cy="1120024"/>
      </dsp:txXfrm>
    </dsp:sp>
    <dsp:sp modelId="{600598CE-1E22-497F-84C5-1CE92AA02336}">
      <dsp:nvSpPr>
        <dsp:cNvPr id="0" name=""/>
        <dsp:cNvSpPr/>
      </dsp:nvSpPr>
      <dsp:spPr>
        <a:xfrm>
          <a:off x="3897912" y="1904314"/>
          <a:ext cx="3590918" cy="1120024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180719"/>
                <a:satOff val="-3780"/>
                <a:lumOff val="21031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80719"/>
                <a:satOff val="-3780"/>
                <a:lumOff val="21031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80719"/>
                <a:satOff val="-3780"/>
                <a:lumOff val="210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latin typeface="Swis721 Cn BT" pitchFamily="34" charset="0"/>
            </a:rPr>
            <a:t>Cidadãos: estudantes, jornalistas, advogados, pesquisadores, professores, etc.</a:t>
          </a:r>
          <a:endParaRPr lang="pt-BR" sz="1800" kern="1200" dirty="0"/>
        </a:p>
      </dsp:txBody>
      <dsp:txXfrm>
        <a:off x="3897912" y="1904314"/>
        <a:ext cx="3590918" cy="1120024"/>
      </dsp:txXfrm>
    </dsp:sp>
    <dsp:sp modelId="{C6C5EFCC-10F6-4AFA-B117-D925938F059F}">
      <dsp:nvSpPr>
        <dsp:cNvPr id="0" name=""/>
        <dsp:cNvSpPr/>
      </dsp:nvSpPr>
      <dsp:spPr>
        <a:xfrm>
          <a:off x="5366646" y="360050"/>
          <a:ext cx="1870406" cy="1120024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361437"/>
                <a:satOff val="-7560"/>
                <a:lumOff val="42063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361437"/>
                <a:satOff val="-7560"/>
                <a:lumOff val="42063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361437"/>
                <a:satOff val="-7560"/>
                <a:lumOff val="420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latin typeface="Swis721 Cn BT" pitchFamily="34" charset="0"/>
            </a:rPr>
            <a:t>Organizações internacionais</a:t>
          </a:r>
          <a:endParaRPr lang="pt-BR" sz="1800" kern="1200" dirty="0"/>
        </a:p>
      </dsp:txBody>
      <dsp:txXfrm>
        <a:off x="5366646" y="360050"/>
        <a:ext cx="1870406" cy="1120024"/>
      </dsp:txXfrm>
    </dsp:sp>
    <dsp:sp modelId="{E5492E6B-16A8-4D01-A662-0CB40ABC3E44}">
      <dsp:nvSpPr>
        <dsp:cNvPr id="0" name=""/>
        <dsp:cNvSpPr/>
      </dsp:nvSpPr>
      <dsp:spPr>
        <a:xfrm>
          <a:off x="1184315" y="1901237"/>
          <a:ext cx="2026673" cy="1120024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180719"/>
                <a:satOff val="-3780"/>
                <a:lumOff val="21031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180719"/>
                <a:satOff val="-3780"/>
                <a:lumOff val="21031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180719"/>
                <a:satOff val="-3780"/>
                <a:lumOff val="210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latin typeface="Swis721 Cn BT" pitchFamily="34" charset="0"/>
            </a:rPr>
            <a:t>Governo: representantes de órgãos do governo </a:t>
          </a:r>
          <a:endParaRPr lang="pt-BR" sz="1800" kern="1200" dirty="0"/>
        </a:p>
      </dsp:txBody>
      <dsp:txXfrm>
        <a:off x="1184315" y="1901237"/>
        <a:ext cx="2026673" cy="112002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DDB788-D199-426B-A29D-075DFFE8E470}">
      <dsp:nvSpPr>
        <dsp:cNvPr id="0" name=""/>
        <dsp:cNvSpPr/>
      </dsp:nvSpPr>
      <dsp:spPr>
        <a:xfrm>
          <a:off x="0" y="569337"/>
          <a:ext cx="2250250" cy="13501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Eventos, palestras</a:t>
          </a:r>
          <a:endParaRPr lang="pt-BR" sz="2800" kern="1200" dirty="0"/>
        </a:p>
      </dsp:txBody>
      <dsp:txXfrm>
        <a:off x="0" y="569337"/>
        <a:ext cx="2250250" cy="1350150"/>
      </dsp:txXfrm>
    </dsp:sp>
    <dsp:sp modelId="{AD615924-9602-45CB-88E0-D9C2E3DF3868}">
      <dsp:nvSpPr>
        <dsp:cNvPr id="0" name=""/>
        <dsp:cNvSpPr/>
      </dsp:nvSpPr>
      <dsp:spPr>
        <a:xfrm>
          <a:off x="2475274" y="569337"/>
          <a:ext cx="2250250" cy="13501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69811"/>
                <a:satOff val="-2112"/>
                <a:lumOff val="13871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-69811"/>
                <a:satOff val="-2112"/>
                <a:lumOff val="13871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-69811"/>
                <a:satOff val="-2112"/>
                <a:lumOff val="138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err="1" smtClean="0">
              <a:latin typeface="Swis721 Cn BT" pitchFamily="34" charset="0"/>
            </a:rPr>
            <a:t>Email</a:t>
          </a:r>
          <a:r>
            <a:rPr lang="pt-BR" sz="2800" kern="1200" dirty="0" smtClean="0">
              <a:latin typeface="Swis721 Cn BT" pitchFamily="34" charset="0"/>
            </a:rPr>
            <a:t> marketing</a:t>
          </a:r>
          <a:endParaRPr lang="pt-BR" sz="2800" kern="1200" dirty="0"/>
        </a:p>
      </dsp:txBody>
      <dsp:txXfrm>
        <a:off x="2475274" y="569337"/>
        <a:ext cx="2250250" cy="1350150"/>
      </dsp:txXfrm>
    </dsp:sp>
    <dsp:sp modelId="{D83319EE-280B-4EDA-BB7F-B57D135286AA}">
      <dsp:nvSpPr>
        <dsp:cNvPr id="0" name=""/>
        <dsp:cNvSpPr/>
      </dsp:nvSpPr>
      <dsp:spPr>
        <a:xfrm>
          <a:off x="4950550" y="569337"/>
          <a:ext cx="2250250" cy="13501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139622"/>
                <a:satOff val="-4225"/>
                <a:lumOff val="27741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-139622"/>
                <a:satOff val="-4225"/>
                <a:lumOff val="27741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-139622"/>
                <a:satOff val="-4225"/>
                <a:lumOff val="2774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Adesão espontânea: mídia, site</a:t>
          </a:r>
          <a:endParaRPr lang="pt-BR" sz="2800" kern="1200" dirty="0"/>
        </a:p>
      </dsp:txBody>
      <dsp:txXfrm>
        <a:off x="4950550" y="569337"/>
        <a:ext cx="2250250" cy="1350150"/>
      </dsp:txXfrm>
    </dsp:sp>
    <dsp:sp modelId="{36BB4F62-3BA9-4713-A6E0-820F6F9AA367}">
      <dsp:nvSpPr>
        <dsp:cNvPr id="0" name=""/>
        <dsp:cNvSpPr/>
      </dsp:nvSpPr>
      <dsp:spPr>
        <a:xfrm>
          <a:off x="0" y="2144512"/>
          <a:ext cx="2250250" cy="13501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209432"/>
                <a:satOff val="-6337"/>
                <a:lumOff val="41612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-209432"/>
                <a:satOff val="-6337"/>
                <a:lumOff val="41612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-209432"/>
                <a:satOff val="-6337"/>
                <a:lumOff val="4161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Indicação</a:t>
          </a:r>
          <a:endParaRPr lang="pt-BR" sz="2800" kern="1200" dirty="0"/>
        </a:p>
      </dsp:txBody>
      <dsp:txXfrm>
        <a:off x="0" y="2144512"/>
        <a:ext cx="2250250" cy="1350150"/>
      </dsp:txXfrm>
    </dsp:sp>
    <dsp:sp modelId="{6F8EFAA4-FF2E-4AEB-87DE-3CBEB1F0CE72}">
      <dsp:nvSpPr>
        <dsp:cNvPr id="0" name=""/>
        <dsp:cNvSpPr/>
      </dsp:nvSpPr>
      <dsp:spPr>
        <a:xfrm>
          <a:off x="2475274" y="2144512"/>
          <a:ext cx="2250250" cy="13501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139622"/>
                <a:satOff val="-4225"/>
                <a:lumOff val="27741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-139622"/>
                <a:satOff val="-4225"/>
                <a:lumOff val="27741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-139622"/>
                <a:satOff val="-4225"/>
                <a:lumOff val="2774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Redes de parceiros</a:t>
          </a:r>
          <a:endParaRPr lang="pt-BR" sz="2800" kern="1200" dirty="0"/>
        </a:p>
      </dsp:txBody>
      <dsp:txXfrm>
        <a:off x="2475274" y="2144512"/>
        <a:ext cx="2250250" cy="1350150"/>
      </dsp:txXfrm>
    </dsp:sp>
    <dsp:sp modelId="{E2E6CFB1-FE59-4760-8192-03B165396F5A}">
      <dsp:nvSpPr>
        <dsp:cNvPr id="0" name=""/>
        <dsp:cNvSpPr/>
      </dsp:nvSpPr>
      <dsp:spPr>
        <a:xfrm>
          <a:off x="4950550" y="2144512"/>
          <a:ext cx="2250250" cy="13501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69811"/>
                <a:satOff val="-2112"/>
                <a:lumOff val="13871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-69811"/>
                <a:satOff val="-2112"/>
                <a:lumOff val="13871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-69811"/>
                <a:satOff val="-2112"/>
                <a:lumOff val="138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/>
            <a:t>Contatos de petições</a:t>
          </a:r>
          <a:endParaRPr lang="pt-BR" sz="2800" b="1" kern="1200" dirty="0"/>
        </a:p>
      </dsp:txBody>
      <dsp:txXfrm>
        <a:off x="4950550" y="2144512"/>
        <a:ext cx="2250250" cy="135015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AFD8EF-11A0-4A1A-BE87-576046E5EF77}">
      <dsp:nvSpPr>
        <dsp:cNvPr id="0" name=""/>
        <dsp:cNvSpPr/>
      </dsp:nvSpPr>
      <dsp:spPr>
        <a:xfrm>
          <a:off x="0" y="346885"/>
          <a:ext cx="2592483" cy="1555489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Site : formulário online</a:t>
          </a:r>
          <a:endParaRPr lang="pt-BR" sz="2800" kern="1200" dirty="0"/>
        </a:p>
      </dsp:txBody>
      <dsp:txXfrm>
        <a:off x="0" y="346885"/>
        <a:ext cx="2592483" cy="1555489"/>
      </dsp:txXfrm>
    </dsp:sp>
    <dsp:sp modelId="{2F7F4D17-AB95-49BC-9C25-FE76A960D88F}">
      <dsp:nvSpPr>
        <dsp:cNvPr id="0" name=""/>
        <dsp:cNvSpPr/>
      </dsp:nvSpPr>
      <dsp:spPr>
        <a:xfrm>
          <a:off x="2851731" y="346885"/>
          <a:ext cx="2592483" cy="1555489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107022"/>
                <a:satOff val="-1708"/>
                <a:lumOff val="16443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107022"/>
                <a:satOff val="-1708"/>
                <a:lumOff val="16443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107022"/>
                <a:satOff val="-1708"/>
                <a:lumOff val="164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Acesso aos contatos</a:t>
          </a:r>
          <a:endParaRPr lang="pt-BR" sz="2800" kern="1200" dirty="0"/>
        </a:p>
      </dsp:txBody>
      <dsp:txXfrm>
        <a:off x="2851731" y="346885"/>
        <a:ext cx="2592483" cy="1555489"/>
      </dsp:txXfrm>
    </dsp:sp>
    <dsp:sp modelId="{0C74534D-FDD6-4822-A808-87C8EB487BB7}">
      <dsp:nvSpPr>
        <dsp:cNvPr id="0" name=""/>
        <dsp:cNvSpPr/>
      </dsp:nvSpPr>
      <dsp:spPr>
        <a:xfrm>
          <a:off x="5703462" y="346885"/>
          <a:ext cx="2592483" cy="1555489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214044"/>
                <a:satOff val="-3415"/>
                <a:lumOff val="32886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214044"/>
                <a:satOff val="-3415"/>
                <a:lumOff val="32886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214044"/>
                <a:satOff val="-3415"/>
                <a:lumOff val="328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Integração com banco de dados</a:t>
          </a:r>
          <a:endParaRPr lang="pt-BR" sz="2800" kern="1200" dirty="0"/>
        </a:p>
      </dsp:txBody>
      <dsp:txXfrm>
        <a:off x="5703462" y="346885"/>
        <a:ext cx="2592483" cy="1555489"/>
      </dsp:txXfrm>
    </dsp:sp>
    <dsp:sp modelId="{DF72FE77-D955-47AA-A76C-0EE2B89F6049}">
      <dsp:nvSpPr>
        <dsp:cNvPr id="0" name=""/>
        <dsp:cNvSpPr/>
      </dsp:nvSpPr>
      <dsp:spPr>
        <a:xfrm>
          <a:off x="1425865" y="2161624"/>
          <a:ext cx="2592483" cy="1555489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214044"/>
                <a:satOff val="-3415"/>
                <a:lumOff val="32886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214044"/>
                <a:satOff val="-3415"/>
                <a:lumOff val="32886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214044"/>
                <a:satOff val="-3415"/>
                <a:lumOff val="328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Grupo de discussão online</a:t>
          </a:r>
          <a:endParaRPr lang="pt-BR" sz="2800" kern="1200" dirty="0"/>
        </a:p>
      </dsp:txBody>
      <dsp:txXfrm>
        <a:off x="1425865" y="2161624"/>
        <a:ext cx="2592483" cy="1555489"/>
      </dsp:txXfrm>
    </dsp:sp>
    <dsp:sp modelId="{A2AE4D8C-7BD2-4DAA-B2DE-2C4C419123BE}">
      <dsp:nvSpPr>
        <dsp:cNvPr id="0" name=""/>
        <dsp:cNvSpPr/>
      </dsp:nvSpPr>
      <dsp:spPr>
        <a:xfrm>
          <a:off x="4277597" y="2161624"/>
          <a:ext cx="2592483" cy="1555489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107022"/>
                <a:satOff val="-1708"/>
                <a:lumOff val="16443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107022"/>
                <a:satOff val="-1708"/>
                <a:lumOff val="16443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107022"/>
                <a:satOff val="-1708"/>
                <a:lumOff val="164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Geração de mailing</a:t>
          </a:r>
          <a:endParaRPr lang="pt-BR" sz="2800" kern="1200" dirty="0"/>
        </a:p>
      </dsp:txBody>
      <dsp:txXfrm>
        <a:off x="4277597" y="2161624"/>
        <a:ext cx="2592483" cy="155548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05EB48-E6CA-4C5C-8BDF-C6B241C32494}">
      <dsp:nvSpPr>
        <dsp:cNvPr id="0" name=""/>
        <dsp:cNvSpPr/>
      </dsp:nvSpPr>
      <dsp:spPr>
        <a:xfrm>
          <a:off x="0" y="263279"/>
          <a:ext cx="2475274" cy="148516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Atualização notícias online</a:t>
          </a:r>
          <a:endParaRPr lang="pt-BR" sz="2800" kern="1200" dirty="0"/>
        </a:p>
      </dsp:txBody>
      <dsp:txXfrm>
        <a:off x="0" y="263279"/>
        <a:ext cx="2475274" cy="1485165"/>
      </dsp:txXfrm>
    </dsp:sp>
    <dsp:sp modelId="{F691B9B2-ED70-434A-88DF-8BA2188D084C}">
      <dsp:nvSpPr>
        <dsp:cNvPr id="0" name=""/>
        <dsp:cNvSpPr/>
      </dsp:nvSpPr>
      <dsp:spPr>
        <a:xfrm>
          <a:off x="2722802" y="263279"/>
          <a:ext cx="2475274" cy="148516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84324"/>
                <a:satOff val="-1865"/>
                <a:lumOff val="13996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84324"/>
                <a:satOff val="-1865"/>
                <a:lumOff val="13996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84324"/>
                <a:satOff val="-1865"/>
                <a:lumOff val="139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Informações sobre eventos, editais</a:t>
          </a:r>
          <a:endParaRPr lang="pt-BR" sz="2800" kern="1200" dirty="0"/>
        </a:p>
      </dsp:txBody>
      <dsp:txXfrm>
        <a:off x="2722802" y="263279"/>
        <a:ext cx="2475274" cy="1485165"/>
      </dsp:txXfrm>
    </dsp:sp>
    <dsp:sp modelId="{AD112F87-B16E-4279-94BB-53979DC77028}">
      <dsp:nvSpPr>
        <dsp:cNvPr id="0" name=""/>
        <dsp:cNvSpPr/>
      </dsp:nvSpPr>
      <dsp:spPr>
        <a:xfrm>
          <a:off x="5445604" y="263279"/>
          <a:ext cx="2475274" cy="148516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168648"/>
                <a:satOff val="-3730"/>
                <a:lumOff val="27991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168648"/>
                <a:satOff val="-3730"/>
                <a:lumOff val="27991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168648"/>
                <a:satOff val="-3730"/>
                <a:lumOff val="2799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Acesso a material de campanhas</a:t>
          </a:r>
          <a:endParaRPr lang="pt-BR" sz="2800" kern="1200" dirty="0"/>
        </a:p>
      </dsp:txBody>
      <dsp:txXfrm>
        <a:off x="5445604" y="263279"/>
        <a:ext cx="2475274" cy="1485165"/>
      </dsp:txXfrm>
    </dsp:sp>
    <dsp:sp modelId="{F1484CC8-61BB-40F4-9027-FFC7303089B1}">
      <dsp:nvSpPr>
        <dsp:cNvPr id="0" name=""/>
        <dsp:cNvSpPr/>
      </dsp:nvSpPr>
      <dsp:spPr>
        <a:xfrm>
          <a:off x="0" y="1995971"/>
          <a:ext cx="2475274" cy="148516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252972"/>
                <a:satOff val="-5595"/>
                <a:lumOff val="41987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252972"/>
                <a:satOff val="-5595"/>
                <a:lumOff val="41987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252972"/>
                <a:satOff val="-5595"/>
                <a:lumOff val="4198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Boletim web</a:t>
          </a:r>
          <a:endParaRPr lang="pt-BR" sz="2800" kern="1200" dirty="0"/>
        </a:p>
      </dsp:txBody>
      <dsp:txXfrm>
        <a:off x="0" y="1995971"/>
        <a:ext cx="2475274" cy="1485165"/>
      </dsp:txXfrm>
    </dsp:sp>
    <dsp:sp modelId="{E507D1DA-0353-4C53-A8C7-D14021AE2420}">
      <dsp:nvSpPr>
        <dsp:cNvPr id="0" name=""/>
        <dsp:cNvSpPr/>
      </dsp:nvSpPr>
      <dsp:spPr>
        <a:xfrm>
          <a:off x="2722802" y="1995971"/>
          <a:ext cx="2475274" cy="148516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168648"/>
                <a:satOff val="-3730"/>
                <a:lumOff val="27991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168648"/>
                <a:satOff val="-3730"/>
                <a:lumOff val="27991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168648"/>
                <a:satOff val="-3730"/>
                <a:lumOff val="2799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Participação nas Redes Sociais</a:t>
          </a:r>
          <a:endParaRPr lang="pt-BR" sz="2800" kern="1200" dirty="0"/>
        </a:p>
      </dsp:txBody>
      <dsp:txXfrm>
        <a:off x="2722802" y="1995971"/>
        <a:ext cx="2475274" cy="1485165"/>
      </dsp:txXfrm>
    </dsp:sp>
    <dsp:sp modelId="{FDF6DA17-ADA3-4B7E-9812-1A8C8D851C93}">
      <dsp:nvSpPr>
        <dsp:cNvPr id="0" name=""/>
        <dsp:cNvSpPr/>
      </dsp:nvSpPr>
      <dsp:spPr>
        <a:xfrm>
          <a:off x="5445604" y="1995971"/>
          <a:ext cx="2475274" cy="1485165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84324"/>
                <a:satOff val="-1865"/>
                <a:lumOff val="13996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84324"/>
                <a:satOff val="-1865"/>
                <a:lumOff val="13996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84324"/>
                <a:satOff val="-1865"/>
                <a:lumOff val="139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Swis721 Cn BT" pitchFamily="34" charset="0"/>
            </a:rPr>
            <a:t>Capacitar</a:t>
          </a:r>
          <a:endParaRPr lang="pt-BR" sz="2800" kern="1200" dirty="0"/>
        </a:p>
      </dsp:txBody>
      <dsp:txXfrm>
        <a:off x="5445604" y="1995971"/>
        <a:ext cx="2475274" cy="1485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9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0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1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1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14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image" Target="../media/image15.jpeg"/><Relationship Id="rId5" Type="http://schemas.openxmlformats.org/officeDocument/2006/relationships/diagramQuickStyle" Target="../diagrams/quickStyle11.xml"/><Relationship Id="rId10" Type="http://schemas.openxmlformats.org/officeDocument/2006/relationships/image" Target="../media/image14.jpeg"/><Relationship Id="rId4" Type="http://schemas.openxmlformats.org/officeDocument/2006/relationships/diagramLayout" Target="../diagrams/layout11.xml"/><Relationship Id="rId9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video_limite.mp4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2003666" y="332656"/>
            <a:ext cx="714033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pt-BR" sz="2800" b="1" dirty="0" smtClean="0">
                <a:solidFill>
                  <a:schemeClr val="bg1">
                    <a:lumMod val="65000"/>
                  </a:schemeClr>
                </a:solidFill>
                <a:latin typeface="Swis721 Cn BT" pitchFamily="34" charset="0"/>
              </a:rPr>
              <a:t>      </a:t>
            </a:r>
          </a:p>
          <a:p>
            <a:pPr algn="r">
              <a:buNone/>
            </a:pPr>
            <a:r>
              <a:rPr lang="pt-BR" sz="3600" b="1" dirty="0" smtClean="0">
                <a:solidFill>
                  <a:schemeClr val="bg1"/>
                </a:solidFill>
              </a:rPr>
              <a:t>Uso de estratégias de comunicação  e mobilização para </a:t>
            </a:r>
            <a:r>
              <a:rPr lang="pt-BR" sz="3600" b="1" dirty="0" err="1" smtClean="0">
                <a:solidFill>
                  <a:schemeClr val="bg1"/>
                </a:solidFill>
              </a:rPr>
              <a:t>advocacy</a:t>
            </a:r>
            <a:endParaRPr lang="pt-BR" sz="3600" b="1" dirty="0" smtClean="0">
              <a:solidFill>
                <a:schemeClr val="bg1"/>
              </a:solidFill>
            </a:endParaRPr>
          </a:p>
          <a:p>
            <a:pPr algn="r">
              <a:buNone/>
            </a:pPr>
            <a:endParaRPr lang="pt-BR" sz="3600" b="1" dirty="0" smtClean="0">
              <a:solidFill>
                <a:schemeClr val="bg1"/>
              </a:solidFill>
              <a:latin typeface="Swis721 LtCn BT" pitchFamily="34" charset="0"/>
            </a:endParaRPr>
          </a:p>
          <a:p>
            <a:pPr algn="r">
              <a:buNone/>
            </a:pPr>
            <a:r>
              <a:rPr lang="pt-BR" sz="2800" b="1" dirty="0" smtClean="0">
                <a:solidFill>
                  <a:schemeClr val="tx1">
                    <a:lumMod val="50000"/>
                  </a:schemeClr>
                </a:solidFill>
                <a:latin typeface="Swis721 LtCn BT" pitchFamily="34" charset="0"/>
              </a:rPr>
              <a:t>Daniela Guedes - ACT</a:t>
            </a:r>
            <a:endParaRPr lang="pt-BR" sz="2800" b="1" dirty="0" smtClean="0">
              <a:solidFill>
                <a:schemeClr val="tx1">
                  <a:lumMod val="50000"/>
                </a:schemeClr>
              </a:solidFill>
              <a:latin typeface="Swis721 LtCn BT" pitchFamily="34" charset="0"/>
            </a:endParaRPr>
          </a:p>
          <a:p>
            <a:pPr algn="r"/>
            <a:endParaRPr lang="pt-BR" sz="3200" b="1" dirty="0">
              <a:latin typeface="Swis721 LtCn BT" pitchFamily="34" charset="0"/>
            </a:endParaRPr>
          </a:p>
          <a:p>
            <a:endParaRPr lang="pt-BR" sz="2800" b="1" dirty="0">
              <a:latin typeface="Swis721 LtCn B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Espaço Reservado para Conteúdo 3"/>
          <p:cNvPicPr>
            <a:picLocks noGrp="1"/>
          </p:cNvPicPr>
          <p:nvPr>
            <p:ph idx="4294967295"/>
          </p:nvPr>
        </p:nvPicPr>
        <p:blipFill>
          <a:blip r:embed="rId3" cstate="print"/>
          <a:srcRect l="19048" t="17555" r="21517" b="8150"/>
          <a:stretch>
            <a:fillRect/>
          </a:stretch>
        </p:blipFill>
        <p:spPr bwMode="auto">
          <a:xfrm>
            <a:off x="144016" y="332656"/>
            <a:ext cx="8748464" cy="61206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C:\Users\Daniela\Pictures\campanhas\images_baix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136996"/>
            <a:ext cx="432048" cy="4517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99592" y="1844824"/>
            <a:ext cx="3168352" cy="720080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r>
              <a:rPr lang="pt-BR" b="1" dirty="0" smtClean="0">
                <a:solidFill>
                  <a:schemeClr val="accent6">
                    <a:lumMod val="75000"/>
                  </a:schemeClr>
                </a:solidFill>
                <a:latin typeface="Swis721 Cn BT" pitchFamily="34" charset="0"/>
              </a:rPr>
              <a:t>CONTATAR</a:t>
            </a:r>
          </a:p>
          <a:p>
            <a:pPr>
              <a:buFontTx/>
              <a:buNone/>
            </a:pPr>
            <a:endParaRPr lang="pt-BR" dirty="0" smtClean="0">
              <a:latin typeface="Swis721 Cn BT" pitchFamily="34" charset="0"/>
            </a:endParaRPr>
          </a:p>
          <a:p>
            <a:pPr marL="0" indent="0">
              <a:buNone/>
            </a:pPr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2569049087"/>
              </p:ext>
            </p:extLst>
          </p:nvPr>
        </p:nvGraphicFramePr>
        <p:xfrm>
          <a:off x="1043608" y="2132856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13184" y="1672208"/>
            <a:ext cx="2962672" cy="676672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r>
              <a:rPr lang="pt-BR" b="1" dirty="0" smtClean="0">
                <a:solidFill>
                  <a:schemeClr val="accent6">
                    <a:lumMod val="75000"/>
                  </a:schemeClr>
                </a:solidFill>
                <a:latin typeface="Swis721 Cn BT" pitchFamily="34" charset="0"/>
              </a:rPr>
              <a:t>CADASTRAR</a:t>
            </a:r>
          </a:p>
          <a:p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1855496458"/>
              </p:ext>
            </p:extLst>
          </p:nvPr>
        </p:nvGraphicFramePr>
        <p:xfrm>
          <a:off x="467544" y="2173312"/>
          <a:ext cx="829594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3059832" y="260648"/>
            <a:ext cx="5703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 err="1">
                <a:solidFill>
                  <a:schemeClr val="bg1"/>
                </a:solidFill>
                <a:latin typeface="Swis721 Cn BT" pitchFamily="34" charset="0"/>
              </a:rPr>
              <a:t>Advocacy</a:t>
            </a:r>
            <a:r>
              <a:rPr lang="pt-BR" sz="2400" b="1" dirty="0">
                <a:solidFill>
                  <a:schemeClr val="bg1"/>
                </a:solidFill>
                <a:latin typeface="Swis721 Cn BT" pitchFamily="34" charset="0"/>
              </a:rPr>
              <a:t> e Políticas Públicas</a:t>
            </a:r>
          </a:p>
          <a:p>
            <a:pPr algn="r">
              <a:buNone/>
            </a:pPr>
            <a:r>
              <a:rPr lang="pt-BR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         Participação da Sociedade Civil de Redes</a:t>
            </a:r>
          </a:p>
          <a:p>
            <a:endParaRPr lang="pt-BR" sz="2400" dirty="0">
              <a:latin typeface="Swis721 Cn B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99592" y="1844824"/>
            <a:ext cx="7056784" cy="3672408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endParaRPr lang="pt-BR" dirty="0" smtClean="0">
              <a:latin typeface="Swis721 Cn BT" pitchFamily="34" charset="0"/>
            </a:endParaRPr>
          </a:p>
          <a:p>
            <a:pPr marL="0" indent="0">
              <a:buNone/>
            </a:pPr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2569049087"/>
              </p:ext>
            </p:extLst>
          </p:nvPr>
        </p:nvGraphicFramePr>
        <p:xfrm>
          <a:off x="971600" y="2794000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Seta para a direita 7"/>
          <p:cNvSpPr/>
          <p:nvPr/>
        </p:nvSpPr>
        <p:spPr>
          <a:xfrm>
            <a:off x="5580112" y="3789040"/>
            <a:ext cx="978408" cy="48463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8" cstate="print"/>
          <a:srcRect l="20750" t="7501" r="22247" b="10797"/>
          <a:stretch>
            <a:fillRect/>
          </a:stretch>
        </p:blipFill>
        <p:spPr bwMode="auto">
          <a:xfrm>
            <a:off x="899592" y="332656"/>
            <a:ext cx="741682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eta para a esquerda 11"/>
          <p:cNvSpPr/>
          <p:nvPr/>
        </p:nvSpPr>
        <p:spPr>
          <a:xfrm>
            <a:off x="8165592" y="3789040"/>
            <a:ext cx="978408" cy="484632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99592" y="1844824"/>
            <a:ext cx="7056784" cy="3672408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endParaRPr lang="pt-BR" dirty="0" smtClean="0">
              <a:latin typeface="Swis721 Cn BT" pitchFamily="34" charset="0"/>
            </a:endParaRPr>
          </a:p>
          <a:p>
            <a:pPr marL="0" indent="0">
              <a:buNone/>
            </a:pPr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2569049087"/>
              </p:ext>
            </p:extLst>
          </p:nvPr>
        </p:nvGraphicFramePr>
        <p:xfrm>
          <a:off x="971600" y="2794000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/>
          <a:srcRect l="21303" t="19313" r="22800" b="8829"/>
          <a:stretch>
            <a:fillRect/>
          </a:stretch>
        </p:blipFill>
        <p:spPr bwMode="auto">
          <a:xfrm>
            <a:off x="0" y="0"/>
            <a:ext cx="5379885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/>
          <a:srcRect l="21221" t="18500" r="22882" b="8657"/>
          <a:stretch>
            <a:fillRect/>
          </a:stretch>
        </p:blipFill>
        <p:spPr bwMode="auto">
          <a:xfrm>
            <a:off x="2735288" y="2162508"/>
            <a:ext cx="6408712" cy="4695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39552" y="1772816"/>
            <a:ext cx="4680520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BR" b="1" dirty="0" smtClean="0">
                <a:solidFill>
                  <a:schemeClr val="accent6">
                    <a:lumMod val="75000"/>
                  </a:schemeClr>
                </a:solidFill>
                <a:latin typeface="Swis721 Cn BT" pitchFamily="34" charset="0"/>
              </a:rPr>
              <a:t>ENGAJAR - MOTIVAR</a:t>
            </a:r>
          </a:p>
          <a:p>
            <a:pPr>
              <a:buNone/>
            </a:pPr>
            <a:endParaRPr lang="pt-BR" b="1" dirty="0" smtClean="0">
              <a:latin typeface="Swis721 Cn BT" pitchFamily="34" charset="0"/>
            </a:endParaRPr>
          </a:p>
          <a:p>
            <a:pPr>
              <a:buNone/>
            </a:pPr>
            <a:endParaRPr lang="pt-BR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1609069252"/>
              </p:ext>
            </p:extLst>
          </p:nvPr>
        </p:nvGraphicFramePr>
        <p:xfrm>
          <a:off x="611560" y="2348880"/>
          <a:ext cx="792088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99592" y="1844824"/>
            <a:ext cx="7056784" cy="3672408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endParaRPr lang="pt-BR" dirty="0" smtClean="0">
              <a:latin typeface="Swis721 Cn BT" pitchFamily="34" charset="0"/>
            </a:endParaRPr>
          </a:p>
          <a:p>
            <a:pPr marL="0" indent="0">
              <a:buNone/>
            </a:pPr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2569049087"/>
              </p:ext>
            </p:extLst>
          </p:nvPr>
        </p:nvGraphicFramePr>
        <p:xfrm>
          <a:off x="971600" y="2794000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/>
          <a:srcRect l="34032" t="18329" r="34422" b="6250"/>
          <a:stretch>
            <a:fillRect/>
          </a:stretch>
        </p:blipFill>
        <p:spPr bwMode="auto">
          <a:xfrm>
            <a:off x="5148064" y="1340768"/>
            <a:ext cx="3708920" cy="498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ângulo 6"/>
          <p:cNvSpPr/>
          <p:nvPr/>
        </p:nvSpPr>
        <p:spPr>
          <a:xfrm>
            <a:off x="323528" y="692696"/>
            <a:ext cx="2736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  <a:latin typeface="Swis721 Cn BT" pitchFamily="34" charset="0"/>
              </a:rPr>
              <a:t>BOLETIM WEB</a:t>
            </a:r>
            <a:endParaRPr lang="pt-BR" sz="2800" b="1" dirty="0">
              <a:solidFill>
                <a:schemeClr val="tx2"/>
              </a:solidFill>
              <a:latin typeface="Swis721 Cn BT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 cstate="print"/>
          <a:srcRect l="29051" t="18329" r="29722" b="6250"/>
          <a:stretch>
            <a:fillRect/>
          </a:stretch>
        </p:blipFill>
        <p:spPr bwMode="auto">
          <a:xfrm>
            <a:off x="0" y="1412776"/>
            <a:ext cx="4874023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99592" y="1844824"/>
            <a:ext cx="7056784" cy="3672408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endParaRPr lang="pt-BR" dirty="0" smtClean="0">
              <a:latin typeface="Swis721 Cn BT" pitchFamily="34" charset="0"/>
            </a:endParaRPr>
          </a:p>
          <a:p>
            <a:pPr marL="0" indent="0">
              <a:buNone/>
            </a:pPr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2569049087"/>
              </p:ext>
            </p:extLst>
          </p:nvPr>
        </p:nvGraphicFramePr>
        <p:xfrm>
          <a:off x="971600" y="2794000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C:\Users\Daniela\Documents\ACT\Eventos\2012\SEm_Aliancas_Brasilia_2102\Fotos_Fabi\Selecionadas\Selecionadas_geral\edit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23251" y="2780928"/>
            <a:ext cx="4420749" cy="3315562"/>
          </a:xfrm>
          <a:prstGeom prst="rect">
            <a:avLst/>
          </a:prstGeom>
          <a:noFill/>
        </p:spPr>
      </p:pic>
      <p:pic>
        <p:nvPicPr>
          <p:cNvPr id="3076" name="Picture 4" descr="C:\Users\Daniela\Documents\ACT\Eventos\2012\SEm_Aliancas_Brasilia_2102\Fotos_Fabi\Selecionadas\Selecionadas_geral\EDI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212976"/>
            <a:ext cx="4698263" cy="1894905"/>
          </a:xfrm>
          <a:prstGeom prst="rect">
            <a:avLst/>
          </a:prstGeom>
          <a:noFill/>
        </p:spPr>
      </p:pic>
      <p:pic>
        <p:nvPicPr>
          <p:cNvPr id="20481" name="Picture 1" descr="C:\Users\Daniela\Documents\ACT\Eventos\2014\Curso_Abead\Cartaz-VI-Seminario.jpg"/>
          <p:cNvPicPr>
            <a:picLocks noChangeAspect="1" noChangeArrowheads="1"/>
          </p:cNvPicPr>
          <p:nvPr/>
        </p:nvPicPr>
        <p:blipFill>
          <a:blip r:embed="rId10" cstate="print"/>
          <a:srcRect t="10080" r="776" b="63460"/>
          <a:stretch>
            <a:fillRect/>
          </a:stretch>
        </p:blipFill>
        <p:spPr bwMode="auto">
          <a:xfrm>
            <a:off x="0" y="980728"/>
            <a:ext cx="5364088" cy="2145635"/>
          </a:xfrm>
          <a:prstGeom prst="rect">
            <a:avLst/>
          </a:prstGeom>
          <a:noFill/>
        </p:spPr>
      </p:pic>
      <p:sp>
        <p:nvSpPr>
          <p:cNvPr id="9" name="Retângulo 8"/>
          <p:cNvSpPr/>
          <p:nvPr/>
        </p:nvSpPr>
        <p:spPr>
          <a:xfrm>
            <a:off x="5940152" y="476672"/>
            <a:ext cx="2247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2800" b="1" dirty="0" smtClean="0">
                <a:latin typeface="Swis721 Cn BT" pitchFamily="34" charset="0"/>
              </a:rPr>
              <a:t>CAPACITAR</a:t>
            </a:r>
            <a:endParaRPr lang="pt-BR" sz="2800" b="1" dirty="0">
              <a:latin typeface="Swis721 Cn BT" pitchFamily="34" charset="0"/>
            </a:endParaRPr>
          </a:p>
        </p:txBody>
      </p:sp>
      <p:pic>
        <p:nvPicPr>
          <p:cNvPr id="10" name="Picture 4" descr="C:\Users\Daniela\Documents\ACT\Material promocional\Relatorio Institucional\Imagens\MAIS_FOTOS\grupo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4941168"/>
            <a:ext cx="4019171" cy="158123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0" y="476672"/>
            <a:ext cx="5004048" cy="74868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t-BR" b="1" dirty="0" smtClean="0">
                <a:solidFill>
                  <a:schemeClr val="tx2"/>
                </a:solidFill>
                <a:latin typeface="Swis721 Cn BT" pitchFamily="34" charset="0"/>
              </a:rPr>
              <a:t>VISITAS AOS LEGISLADORES</a:t>
            </a:r>
            <a:endParaRPr lang="pt-BR" dirty="0">
              <a:latin typeface="Swis721 Cn BT" pitchFamily="34" charset="0"/>
            </a:endParaRPr>
          </a:p>
        </p:txBody>
      </p:sp>
      <p:pic>
        <p:nvPicPr>
          <p:cNvPr id="2050" name="Picture 2" descr="C:\Users\Daniela\Dropbox\ACT\Curso Advocacy\Mobilizacao\edit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72008"/>
            <a:ext cx="8892480" cy="6669360"/>
          </a:xfrm>
          <a:prstGeom prst="rect">
            <a:avLst/>
          </a:prstGeom>
          <a:noFill/>
        </p:spPr>
      </p:pic>
      <p:pic>
        <p:nvPicPr>
          <p:cNvPr id="6" name="Picture 2" descr="C:\Users\Daniela\Pictures\campanhas\images_baix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136996"/>
            <a:ext cx="432048" cy="4517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99592" y="1844824"/>
            <a:ext cx="7056784" cy="3672408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endParaRPr lang="pt-BR" dirty="0" smtClean="0">
              <a:latin typeface="Swis721 Cn BT" pitchFamily="34" charset="0"/>
            </a:endParaRPr>
          </a:p>
          <a:p>
            <a:pPr marL="0" indent="0">
              <a:buNone/>
            </a:pPr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2569049087"/>
              </p:ext>
            </p:extLst>
          </p:nvPr>
        </p:nvGraphicFramePr>
        <p:xfrm>
          <a:off x="971600" y="2794000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tângulo 6"/>
          <p:cNvSpPr/>
          <p:nvPr/>
        </p:nvSpPr>
        <p:spPr>
          <a:xfrm>
            <a:off x="611560" y="836712"/>
            <a:ext cx="3277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  <a:latin typeface="Swis721 Cn BT" pitchFamily="34" charset="0"/>
              </a:rPr>
              <a:t>CAPACITAR</a:t>
            </a:r>
            <a:endParaRPr lang="pt-BR" sz="2800" b="1" dirty="0">
              <a:solidFill>
                <a:schemeClr val="tx2"/>
              </a:solidFill>
              <a:latin typeface="Swis721 Cn BT" pitchFamily="34" charset="0"/>
            </a:endParaRPr>
          </a:p>
        </p:txBody>
      </p:sp>
      <p:pic>
        <p:nvPicPr>
          <p:cNvPr id="2050" name="Picture 2" descr="C:\Users\Daniela\Documents\ACT\Eventos\2012\SEm_Aliancas_Brasilia_2102\Fotos_Fabi\Selecionadas\Selecionadas_geral\EDIT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908720"/>
            <a:ext cx="8117160" cy="53903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395536" y="1556792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Swis721 Cn BT" pitchFamily="34" charset="0"/>
              </a:rPr>
              <a:t>AÇÕES DE COMUNICAÇÃO E MOBILIZAÇÃO</a:t>
            </a:r>
            <a:endParaRPr lang="pt-BR" sz="2800" dirty="0">
              <a:solidFill>
                <a:schemeClr val="bg1"/>
              </a:solidFill>
              <a:latin typeface="Swis721 Cn BT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971600" y="2780928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endParaRPr lang="pt-BR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539552" y="2204864"/>
            <a:ext cx="748883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Essenciais para obter resultados  efetivos de </a:t>
            </a:r>
            <a:r>
              <a:rPr lang="pt-BR" sz="3600" dirty="0" err="1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advocacy</a:t>
            </a:r>
            <a:r>
              <a:rPr lang="pt-BR" sz="36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 na promoção de políticas públicas</a:t>
            </a:r>
          </a:p>
          <a:p>
            <a:endParaRPr lang="pt-BR" sz="36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endParaRPr lang="pt-BR" sz="28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220072" y="332656"/>
            <a:ext cx="3600400" cy="748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>
              <a:latin typeface="Swis721 Cn BT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5580112" y="404664"/>
            <a:ext cx="31683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 smtClean="0">
                <a:latin typeface="Arial Black" pitchFamily="34" charset="0"/>
              </a:rPr>
              <a:t>CAPACITAR</a:t>
            </a:r>
            <a:endParaRPr lang="pt-BR" sz="3200" dirty="0"/>
          </a:p>
        </p:txBody>
      </p:sp>
      <p:pic>
        <p:nvPicPr>
          <p:cNvPr id="7" name="Picture 2" descr="C:\Users\Daniela\Documents\ACT\Eventos\2012\SEm_Aliancas_Brasilia_2102\Fotos_Fabi\Selecionadas\Selecionadas_geral\EDI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27584" y="1196752"/>
            <a:ext cx="7708900" cy="51863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99592" y="1844824"/>
            <a:ext cx="7056784" cy="3672408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endParaRPr lang="pt-BR" dirty="0" smtClean="0">
              <a:latin typeface="Swis721 Cn BT" pitchFamily="34" charset="0"/>
            </a:endParaRPr>
          </a:p>
          <a:p>
            <a:pPr marL="0" indent="0">
              <a:buNone/>
            </a:pPr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2569049087"/>
              </p:ext>
            </p:extLst>
          </p:nvPr>
        </p:nvGraphicFramePr>
        <p:xfrm>
          <a:off x="971600" y="2794000"/>
          <a:ext cx="7200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tângulo 6"/>
          <p:cNvSpPr/>
          <p:nvPr/>
        </p:nvSpPr>
        <p:spPr>
          <a:xfrm>
            <a:off x="251520" y="1348800"/>
            <a:ext cx="846043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pt-BR" sz="30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Fazer contato com legisladores: enviar emails cartas, telefonemas, visitar</a:t>
            </a:r>
          </a:p>
          <a:p>
            <a:pPr>
              <a:buFont typeface="Wingdings" pitchFamily="2" charset="2"/>
              <a:buChar char="§"/>
            </a:pPr>
            <a:endParaRPr lang="pt-BR" sz="30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pt-BR" sz="30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Participar: audiências públicas, mobilizações, passeatas, manifestações</a:t>
            </a:r>
          </a:p>
          <a:p>
            <a:pPr>
              <a:buFont typeface="Wingdings" pitchFamily="2" charset="2"/>
              <a:buChar char="§"/>
            </a:pPr>
            <a:endParaRPr lang="pt-BR" sz="30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pt-BR" sz="30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Assinar , divulgar e coletar assinaturas , petições, cartas de mobilização</a:t>
            </a:r>
          </a:p>
          <a:p>
            <a:pPr>
              <a:buFont typeface="Wingdings" pitchFamily="2" charset="2"/>
              <a:buChar char="§"/>
            </a:pPr>
            <a:endParaRPr lang="pt-BR" sz="30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pt-BR" sz="30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Divulgar campanhas: site, blogs, mídia social, email, distribuir material promocional</a:t>
            </a:r>
          </a:p>
          <a:p>
            <a:endParaRPr lang="pt-BR" sz="3200" dirty="0" smtClean="0">
              <a:solidFill>
                <a:schemeClr val="bg1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323528" y="764704"/>
            <a:ext cx="3736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  <a:latin typeface="Swis721 Cn BT" pitchFamily="34" charset="0"/>
              </a:rPr>
              <a:t>COMO COLABORAR</a:t>
            </a:r>
            <a:endParaRPr lang="pt-BR" sz="2800" b="1" dirty="0">
              <a:solidFill>
                <a:schemeClr val="tx2"/>
              </a:solidFill>
              <a:latin typeface="Swis721 Cn B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3059832" y="260648"/>
            <a:ext cx="5703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pt-BR" sz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         </a:t>
            </a:r>
            <a:endParaRPr lang="pt-BR" sz="2400" dirty="0">
              <a:solidFill>
                <a:schemeClr val="accent6">
                  <a:lumMod val="40000"/>
                  <a:lumOff val="60000"/>
                </a:schemeClr>
              </a:solidFill>
              <a:latin typeface="Swis721 Cn BT" pitchFamily="34" charset="0"/>
            </a:endParaRPr>
          </a:p>
          <a:p>
            <a:endParaRPr lang="pt-BR" sz="2400" dirty="0">
              <a:latin typeface="Swis721 Cn BT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51520" y="1412776"/>
            <a:ext cx="9774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endParaRPr lang="pt-BR" sz="3200" b="1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Através da imprensa – divulgar releases, enviar </a:t>
            </a:r>
          </a:p>
          <a:p>
            <a:r>
              <a:rPr lang="pt-BR" sz="32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cartas para coluna do leitor, escrever artigos</a:t>
            </a:r>
          </a:p>
          <a:p>
            <a:pPr>
              <a:buFont typeface="Wingdings" pitchFamily="2" charset="2"/>
              <a:buChar char="§"/>
            </a:pPr>
            <a:endParaRPr lang="pt-BR" sz="32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Monitorar e denunciar</a:t>
            </a:r>
          </a:p>
          <a:p>
            <a:pPr>
              <a:buFont typeface="Wingdings" pitchFamily="2" charset="2"/>
              <a:buChar char="§"/>
            </a:pPr>
            <a:endParaRPr lang="pt-BR" sz="32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Promoção de eventos, inserção do tema, palestras</a:t>
            </a:r>
          </a:p>
          <a:p>
            <a:pPr>
              <a:buFont typeface="Wingdings" pitchFamily="2" charset="2"/>
              <a:buChar char="§"/>
            </a:pPr>
            <a:endParaRPr lang="pt-BR" sz="3200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Convidar novos associados para a Rede, mobilizar</a:t>
            </a:r>
            <a:endParaRPr lang="pt-BR" sz="32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467544" y="764704"/>
            <a:ext cx="3736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  <a:latin typeface="Swis721 Cn BT" pitchFamily="34" charset="0"/>
              </a:rPr>
              <a:t>COMO COLABORAR</a:t>
            </a:r>
            <a:endParaRPr lang="pt-BR" sz="2800" b="1" dirty="0">
              <a:solidFill>
                <a:schemeClr val="tx2"/>
              </a:solidFill>
              <a:latin typeface="Swis721 Cn BT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8149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004048" y="332656"/>
            <a:ext cx="3600400" cy="74868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t-BR" b="1" dirty="0" smtClean="0">
                <a:solidFill>
                  <a:schemeClr val="tx2"/>
                </a:solidFill>
                <a:latin typeface="Swis721 Cn BT" pitchFamily="34" charset="0"/>
              </a:rPr>
              <a:t>CARTAS DE APOIO</a:t>
            </a:r>
            <a:endParaRPr lang="pt-BR" b="1" dirty="0">
              <a:solidFill>
                <a:schemeClr val="tx2"/>
              </a:solidFill>
              <a:latin typeface="Swis721 Cn BT" pitchFamily="34" charset="0"/>
            </a:endParaRPr>
          </a:p>
          <a:p>
            <a:pPr marL="0" indent="0">
              <a:buNone/>
            </a:pPr>
            <a:endParaRPr lang="pt-BR" dirty="0">
              <a:latin typeface="Swis721 Cn BT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33813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556792"/>
            <a:ext cx="35242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0700" y="3501008"/>
            <a:ext cx="35433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0" y="620688"/>
            <a:ext cx="3600400" cy="74868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t-BR" b="1" dirty="0" smtClean="0">
                <a:solidFill>
                  <a:schemeClr val="tx2"/>
                </a:solidFill>
                <a:latin typeface="Swis721 Cn BT" pitchFamily="34" charset="0"/>
              </a:rPr>
              <a:t>CARTAS DE APOIO</a:t>
            </a:r>
          </a:p>
          <a:p>
            <a:pPr marL="0" indent="0">
              <a:buNone/>
            </a:pPr>
            <a:endParaRPr lang="pt-BR" dirty="0">
              <a:latin typeface="Swis721 Cn BT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491880" y="0"/>
            <a:ext cx="4968875" cy="71405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0" y="260648"/>
            <a:ext cx="3600400" cy="11521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 smtClean="0">
                <a:solidFill>
                  <a:schemeClr val="tx2"/>
                </a:solidFill>
                <a:latin typeface="Swis721 Cn BT" pitchFamily="34" charset="0"/>
              </a:rPr>
              <a:t>CHAMADAS PARA AÇÃO</a:t>
            </a:r>
          </a:p>
          <a:p>
            <a:pPr marL="0" indent="0">
              <a:buNone/>
            </a:pPr>
            <a:endParaRPr lang="pt-BR" dirty="0">
              <a:latin typeface="Swis721 Cn BT" pitchFamily="34" charset="0"/>
            </a:endParaRPr>
          </a:p>
        </p:txBody>
      </p:sp>
      <p:pic>
        <p:nvPicPr>
          <p:cNvPr id="6" name="Picture 2" descr="C:\Users\Daniela\Documents\ACT\Material promocional\email MKT\mala_partici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7504" y="192592"/>
            <a:ext cx="3923928" cy="6260744"/>
          </a:xfrm>
          <a:prstGeom prst="rect">
            <a:avLst/>
          </a:prstGeom>
          <a:noFill/>
        </p:spPr>
      </p:pic>
      <p:pic>
        <p:nvPicPr>
          <p:cNvPr id="3074" name="Picture 2" descr="C:\Users\Daniela\Documents\ACT\Campanha ACT\Aditivos\informe-especial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-56600"/>
            <a:ext cx="4644008" cy="65759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0" y="476672"/>
            <a:ext cx="5004048" cy="74868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t-BR" b="1" dirty="0" smtClean="0">
                <a:solidFill>
                  <a:schemeClr val="tx2"/>
                </a:solidFill>
                <a:latin typeface="Swis721 Cn BT" pitchFamily="34" charset="0"/>
              </a:rPr>
              <a:t>VISITAS AOS LEGISLADORES</a:t>
            </a:r>
            <a:endParaRPr lang="pt-BR" dirty="0">
              <a:latin typeface="Swis721 Cn BT" pitchFamily="34" charset="0"/>
            </a:endParaRPr>
          </a:p>
        </p:txBody>
      </p:sp>
      <p:pic>
        <p:nvPicPr>
          <p:cNvPr id="4098" name="Picture 2" descr="C:\Users\Daniela\Dropbox\ACT\Curso Advocacy\Mobilizacao\EDIT4\Slide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251520" y="404664"/>
            <a:ext cx="3600400" cy="74868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t-BR" b="1" dirty="0" smtClean="0">
                <a:solidFill>
                  <a:schemeClr val="tx2"/>
                </a:solidFill>
                <a:latin typeface="Swis721 Cn BT" pitchFamily="34" charset="0"/>
              </a:rPr>
              <a:t>MANIFESTAÇÕES</a:t>
            </a:r>
            <a:endParaRPr lang="pt-BR" b="1" dirty="0">
              <a:solidFill>
                <a:schemeClr val="tx2"/>
              </a:solidFill>
              <a:latin typeface="Swis721 Cn BT" pitchFamily="34" charset="0"/>
            </a:endParaRPr>
          </a:p>
          <a:p>
            <a:pPr marL="0" indent="0">
              <a:buNone/>
            </a:pPr>
            <a:endParaRPr lang="pt-BR" dirty="0">
              <a:latin typeface="Swis721 Cn BT" pitchFamily="34" charset="0"/>
            </a:endParaRPr>
          </a:p>
        </p:txBody>
      </p:sp>
      <p:pic>
        <p:nvPicPr>
          <p:cNvPr id="9" name="Imagem 8"/>
          <p:cNvPicPr/>
          <p:nvPr/>
        </p:nvPicPr>
        <p:blipFill>
          <a:blip r:embed="rId3" cstate="print"/>
          <a:srcRect l="12346" t="20967" r="30279" b="8464"/>
          <a:stretch>
            <a:fillRect/>
          </a:stretch>
        </p:blipFill>
        <p:spPr bwMode="auto">
          <a:xfrm>
            <a:off x="5868144" y="3284984"/>
            <a:ext cx="352839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O Projeto Lobby Day, como é chamado, foi organizado pela Femama&#10; (Antonio Cruz / Agência Brasil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5905500" cy="3857625"/>
          </a:xfrm>
          <a:prstGeom prst="rect">
            <a:avLst/>
          </a:prstGeom>
          <a:noFill/>
        </p:spPr>
      </p:pic>
      <p:pic>
        <p:nvPicPr>
          <p:cNvPr id="8" name="Imagem 7"/>
          <p:cNvPicPr/>
          <p:nvPr/>
        </p:nvPicPr>
        <p:blipFill>
          <a:blip r:embed="rId5" cstate="print"/>
          <a:srcRect l="19930" t="18182" r="20811" b="9091"/>
          <a:stretch>
            <a:fillRect/>
          </a:stretch>
        </p:blipFill>
        <p:spPr bwMode="auto">
          <a:xfrm>
            <a:off x="3778896" y="0"/>
            <a:ext cx="536510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220072" y="332656"/>
            <a:ext cx="3600400" cy="74868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t-BR" b="1" dirty="0" smtClean="0">
                <a:solidFill>
                  <a:schemeClr val="tx2"/>
                </a:solidFill>
                <a:latin typeface="Swis721 Cn BT" pitchFamily="34" charset="0"/>
              </a:rPr>
              <a:t>MANIFESTAÇÕES</a:t>
            </a:r>
            <a:endParaRPr lang="pt-BR" b="1" dirty="0">
              <a:solidFill>
                <a:schemeClr val="tx2"/>
              </a:solidFill>
              <a:latin typeface="Swis721 Cn BT" pitchFamily="34" charset="0"/>
            </a:endParaRPr>
          </a:p>
          <a:p>
            <a:pPr marL="0" indent="0">
              <a:buNone/>
            </a:pPr>
            <a:endParaRPr lang="pt-BR" dirty="0">
              <a:latin typeface="Swis721 Cn BT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r="14279"/>
          <a:stretch>
            <a:fillRect/>
          </a:stretch>
        </p:blipFill>
        <p:spPr bwMode="auto">
          <a:xfrm>
            <a:off x="-180975" y="0"/>
            <a:ext cx="54006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283968" y="2951163"/>
            <a:ext cx="5208587" cy="39068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220072" y="332656"/>
            <a:ext cx="3600400" cy="748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>
              <a:latin typeface="Swis721 Cn BT" pitchFamily="34" charset="0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39552" y="404664"/>
          <a:ext cx="8214084" cy="5811391"/>
        </p:xfrm>
        <a:graphic>
          <a:graphicData uri="http://schemas.openxmlformats.org/presentationml/2006/ole">
            <p:oleObj spid="_x0000_s96258" name="PDF" r:id="rId4" imgW="0" imgH="0" progId="FoxitReader.Document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ítulo 1"/>
          <p:cNvSpPr>
            <a:spLocks noGrp="1"/>
          </p:cNvSpPr>
          <p:nvPr>
            <p:ph type="title" idx="4294967295"/>
          </p:nvPr>
        </p:nvSpPr>
        <p:spPr>
          <a:xfrm>
            <a:off x="395536" y="1628800"/>
            <a:ext cx="7344816" cy="57606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pt-BR" sz="3200" b="1" dirty="0" smtClean="0">
                <a:solidFill>
                  <a:srgbClr val="EA8B00"/>
                </a:solidFill>
                <a:latin typeface="Swis721 Cn BT" pitchFamily="34" charset="0"/>
              </a:rPr>
              <a:t>POR QUE FORMAR UMA REDE?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95536" y="2204864"/>
            <a:ext cx="9396536" cy="1368152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  <a:defRPr/>
            </a:pPr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Swis721 Cn BT" pitchFamily="34" charset="0"/>
              </a:rPr>
              <a:t>Fundamental para a criação e implementação</a:t>
            </a:r>
          </a:p>
          <a:p>
            <a:pPr>
              <a:buFontTx/>
              <a:buNone/>
              <a:defRPr/>
            </a:pPr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Swis721 Cn BT" pitchFamily="34" charset="0"/>
              </a:rPr>
              <a:t>de políticas públicas.</a:t>
            </a:r>
          </a:p>
          <a:p>
            <a:pPr>
              <a:buFontTx/>
              <a:buNone/>
              <a:defRPr/>
            </a:pPr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="" xmlns:p14="http://schemas.microsoft.com/office/powerpoint/2010/main" val="3209708234"/>
              </p:ext>
            </p:extLst>
          </p:nvPr>
        </p:nvGraphicFramePr>
        <p:xfrm>
          <a:off x="1403648" y="3356992"/>
          <a:ext cx="5760640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3059832" y="548680"/>
            <a:ext cx="57036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200" b="1" dirty="0" smtClean="0">
                <a:latin typeface="Swis721 Cn BT" pitchFamily="34" charset="0"/>
              </a:rPr>
              <a:t>MOBILIZAÇÃO - REDES</a:t>
            </a:r>
            <a:endParaRPr lang="pt-BR" sz="3200" dirty="0">
              <a:latin typeface="Swis721 Cn BT" pitchFamily="34" charset="0"/>
            </a:endParaRPr>
          </a:p>
          <a:p>
            <a:endParaRPr lang="pt-BR" sz="3200" dirty="0">
              <a:latin typeface="Swis721 Cn B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220072" y="332656"/>
            <a:ext cx="3600400" cy="748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>
              <a:latin typeface="Swis721 Cn BT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7467" t="3563" r="14499" b="12766"/>
          <a:stretch>
            <a:fillRect/>
          </a:stretch>
        </p:blipFill>
        <p:spPr bwMode="auto">
          <a:xfrm>
            <a:off x="107504" y="548680"/>
            <a:ext cx="8892480" cy="5360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3059832" y="260648"/>
            <a:ext cx="5703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endParaRPr lang="pt-BR" sz="2400" dirty="0">
              <a:solidFill>
                <a:schemeClr val="accent6">
                  <a:lumMod val="40000"/>
                  <a:lumOff val="60000"/>
                </a:schemeClr>
              </a:solidFill>
              <a:latin typeface="Swis721 Cn BT" pitchFamily="34" charset="0"/>
            </a:endParaRPr>
          </a:p>
          <a:p>
            <a:endParaRPr lang="pt-BR" sz="2400" dirty="0">
              <a:latin typeface="Swis721 Cn BT" pitchFamily="34" charset="0"/>
            </a:endParaRPr>
          </a:p>
        </p:txBody>
      </p:sp>
      <p:pic>
        <p:nvPicPr>
          <p:cNvPr id="8" name="Imagem 7"/>
          <p:cNvPicPr/>
          <p:nvPr/>
        </p:nvPicPr>
        <p:blipFill>
          <a:blip r:embed="rId3" cstate="print"/>
          <a:srcRect l="15168" t="33856" r="45326" b="21003"/>
          <a:stretch>
            <a:fillRect/>
          </a:stretch>
        </p:blipFill>
        <p:spPr bwMode="auto">
          <a:xfrm>
            <a:off x="-468560" y="908720"/>
            <a:ext cx="547260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/>
          <p:nvPr/>
        </p:nvPicPr>
        <p:blipFill>
          <a:blip r:embed="rId4" cstate="print"/>
          <a:srcRect l="19577" t="32915" r="42504" b="18809"/>
          <a:stretch>
            <a:fillRect/>
          </a:stretch>
        </p:blipFill>
        <p:spPr bwMode="auto">
          <a:xfrm>
            <a:off x="4067944" y="2852936"/>
            <a:ext cx="4840362" cy="3685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08149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3059832" y="260648"/>
            <a:ext cx="57036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 err="1">
                <a:solidFill>
                  <a:schemeClr val="bg1"/>
                </a:solidFill>
                <a:latin typeface="Swis721 Cn BT" pitchFamily="34" charset="0"/>
              </a:rPr>
              <a:t>Advocacy</a:t>
            </a:r>
            <a:r>
              <a:rPr lang="pt-BR" sz="2400" b="1" dirty="0">
                <a:solidFill>
                  <a:schemeClr val="bg1"/>
                </a:solidFill>
                <a:latin typeface="Swis721 Cn BT" pitchFamily="34" charset="0"/>
              </a:rPr>
              <a:t> e Políticas Públicas</a:t>
            </a:r>
          </a:p>
          <a:p>
            <a:pPr algn="r"/>
            <a:r>
              <a:rPr lang="pt-BR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         </a:t>
            </a:r>
            <a:r>
              <a:rPr lang="pt-BR" sz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Participação da Sociedade Civil e Formação de Redes</a:t>
            </a:r>
          </a:p>
          <a:p>
            <a:pPr algn="r">
              <a:buNone/>
            </a:pPr>
            <a:endParaRPr lang="pt-BR" sz="2400" dirty="0">
              <a:solidFill>
                <a:schemeClr val="accent6">
                  <a:lumMod val="40000"/>
                  <a:lumOff val="60000"/>
                </a:schemeClr>
              </a:solidFill>
              <a:latin typeface="Swis721 Cn BT" pitchFamily="34" charset="0"/>
            </a:endParaRPr>
          </a:p>
          <a:p>
            <a:endParaRPr lang="pt-BR" sz="2400" dirty="0">
              <a:latin typeface="Swis721 Cn BT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22272" t="18134" r="22270" b="13454"/>
          <a:stretch>
            <a:fillRect/>
          </a:stretch>
        </p:blipFill>
        <p:spPr>
          <a:xfrm>
            <a:off x="179388" y="333375"/>
            <a:ext cx="8777287" cy="6086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08149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3059832" y="260648"/>
            <a:ext cx="57036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 err="1">
                <a:solidFill>
                  <a:schemeClr val="bg1"/>
                </a:solidFill>
                <a:latin typeface="Swis721 Cn BT" pitchFamily="34" charset="0"/>
              </a:rPr>
              <a:t>Advocacy</a:t>
            </a:r>
            <a:r>
              <a:rPr lang="pt-BR" sz="2400" b="1" dirty="0">
                <a:solidFill>
                  <a:schemeClr val="bg1"/>
                </a:solidFill>
                <a:latin typeface="Swis721 Cn BT" pitchFamily="34" charset="0"/>
              </a:rPr>
              <a:t> e Políticas Públicas</a:t>
            </a:r>
          </a:p>
          <a:p>
            <a:pPr algn="r"/>
            <a:r>
              <a:rPr lang="pt-BR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         </a:t>
            </a:r>
            <a:r>
              <a:rPr lang="pt-BR" sz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Participação da Sociedade Civil e Formação de Redes</a:t>
            </a:r>
          </a:p>
          <a:p>
            <a:pPr algn="r">
              <a:buNone/>
            </a:pPr>
            <a:endParaRPr lang="pt-BR" sz="2400" dirty="0">
              <a:solidFill>
                <a:schemeClr val="accent6">
                  <a:lumMod val="40000"/>
                  <a:lumOff val="60000"/>
                </a:schemeClr>
              </a:solidFill>
              <a:latin typeface="Swis721 Cn BT" pitchFamily="34" charset="0"/>
            </a:endParaRPr>
          </a:p>
          <a:p>
            <a:endParaRPr lang="pt-BR" sz="2400" dirty="0">
              <a:latin typeface="Swis721 Cn BT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l="24954" t="30861" r="27637" b="10272"/>
          <a:stretch>
            <a:fillRect/>
          </a:stretch>
        </p:blipFill>
        <p:spPr>
          <a:xfrm>
            <a:off x="323528" y="260648"/>
            <a:ext cx="8604250" cy="6007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08149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3059832" y="260648"/>
            <a:ext cx="5703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400" dirty="0">
              <a:latin typeface="Swis721 Cn BT" pitchFamily="34" charset="0"/>
            </a:endParaRPr>
          </a:p>
        </p:txBody>
      </p:sp>
      <p:pic>
        <p:nvPicPr>
          <p:cNvPr id="8" name="Imagem 7"/>
          <p:cNvPicPr/>
          <p:nvPr/>
        </p:nvPicPr>
        <p:blipFill>
          <a:blip r:embed="rId3" cstate="print"/>
          <a:srcRect l="14991" t="17241" r="16226" b="9404"/>
          <a:stretch>
            <a:fillRect/>
          </a:stretch>
        </p:blipFill>
        <p:spPr bwMode="auto">
          <a:xfrm>
            <a:off x="0" y="908720"/>
            <a:ext cx="4248472" cy="266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/>
          <p:nvPr/>
        </p:nvPicPr>
        <p:blipFill>
          <a:blip r:embed="rId4" cstate="print"/>
          <a:srcRect l="14462" t="17868" r="16402" b="8464"/>
          <a:stretch>
            <a:fillRect/>
          </a:stretch>
        </p:blipFill>
        <p:spPr bwMode="auto">
          <a:xfrm>
            <a:off x="2879304" y="3113584"/>
            <a:ext cx="626469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/>
          <p:cNvPicPr/>
          <p:nvPr/>
        </p:nvPicPr>
        <p:blipFill>
          <a:blip r:embed="rId5" cstate="print"/>
          <a:srcRect l="5467" t="17555" r="13228" b="8464"/>
          <a:stretch>
            <a:fillRect/>
          </a:stretch>
        </p:blipFill>
        <p:spPr bwMode="auto">
          <a:xfrm>
            <a:off x="4499992" y="72008"/>
            <a:ext cx="439248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08149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4968189" cy="279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32856"/>
            <a:ext cx="4499992" cy="335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 l="13281" t="11438" r="15605" b="10797"/>
          <a:stretch>
            <a:fillRect/>
          </a:stretch>
        </p:blipFill>
        <p:spPr bwMode="auto">
          <a:xfrm>
            <a:off x="0" y="0"/>
            <a:ext cx="527064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50308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467544" y="1268760"/>
            <a:ext cx="7452320" cy="5583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3200" b="1" u="sng" dirty="0" smtClean="0">
                <a:solidFill>
                  <a:schemeClr val="bg1"/>
                </a:solidFill>
              </a:rPr>
              <a:t>Como mobilizar a população?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3200" b="1" u="sng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pt-BR" sz="3200" dirty="0" smtClean="0">
                <a:solidFill>
                  <a:schemeClr val="bg1"/>
                </a:solidFill>
              </a:rPr>
              <a:t>Ampla </a:t>
            </a:r>
            <a:r>
              <a:rPr lang="pt-BR" sz="3200" dirty="0" smtClean="0">
                <a:solidFill>
                  <a:schemeClr val="bg1"/>
                </a:solidFill>
              </a:rPr>
              <a:t>utilização dos meios de comunicação de massa: tevê, rádio, jornal, revistas.</a:t>
            </a:r>
          </a:p>
          <a:p>
            <a:pPr>
              <a:lnSpc>
                <a:spcPct val="90000"/>
              </a:lnSpc>
            </a:pPr>
            <a:endParaRPr lang="pt-BR" sz="32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pt-BR" sz="3200" dirty="0" smtClean="0">
                <a:solidFill>
                  <a:schemeClr val="bg1"/>
                </a:solidFill>
              </a:rPr>
              <a:t>Redes </a:t>
            </a:r>
            <a:r>
              <a:rPr lang="pt-BR" sz="3200" dirty="0" smtClean="0">
                <a:solidFill>
                  <a:schemeClr val="bg1"/>
                </a:solidFill>
              </a:rPr>
              <a:t>Sociais: fácil acesso, amplitude, ágil</a:t>
            </a:r>
          </a:p>
          <a:p>
            <a:pPr>
              <a:lnSpc>
                <a:spcPct val="90000"/>
              </a:lnSpc>
            </a:pPr>
            <a:r>
              <a:rPr lang="pt-BR" sz="2800" dirty="0" err="1" smtClean="0">
                <a:solidFill>
                  <a:schemeClr val="bg1"/>
                </a:solidFill>
              </a:rPr>
              <a:t>twitter</a:t>
            </a:r>
            <a:r>
              <a:rPr lang="pt-BR" sz="2800" dirty="0" smtClean="0">
                <a:solidFill>
                  <a:schemeClr val="bg1"/>
                </a:solidFill>
              </a:rPr>
              <a:t>, </a:t>
            </a:r>
            <a:r>
              <a:rPr lang="pt-BR" sz="2800" dirty="0" err="1" smtClean="0">
                <a:solidFill>
                  <a:schemeClr val="bg1"/>
                </a:solidFill>
              </a:rPr>
              <a:t>facebook</a:t>
            </a:r>
            <a:r>
              <a:rPr lang="pt-BR" sz="2800" dirty="0" smtClean="0">
                <a:solidFill>
                  <a:schemeClr val="bg1"/>
                </a:solidFill>
              </a:rPr>
              <a:t>, </a:t>
            </a:r>
            <a:r>
              <a:rPr lang="pt-BR" sz="2800" dirty="0" err="1" smtClean="0">
                <a:solidFill>
                  <a:schemeClr val="bg1"/>
                </a:solidFill>
              </a:rPr>
              <a:t>youtube</a:t>
            </a:r>
            <a:r>
              <a:rPr lang="pt-BR" sz="2800" dirty="0" smtClean="0">
                <a:solidFill>
                  <a:schemeClr val="bg1"/>
                </a:solidFill>
              </a:rPr>
              <a:t>, blogs</a:t>
            </a:r>
            <a:endParaRPr lang="pt-BR" sz="28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pt-BR" sz="3200" dirty="0" smtClean="0">
              <a:solidFill>
                <a:schemeClr val="bg1"/>
              </a:solidFill>
            </a:endParaRPr>
          </a:p>
          <a:p>
            <a:endParaRPr lang="pt-BR" sz="2800" dirty="0" smtClean="0"/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3995936" y="40466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pt-BR" sz="3200" b="1" dirty="0" smtClean="0">
                <a:latin typeface="Swis721 Cn BT" pitchFamily="34" charset="0"/>
              </a:rPr>
              <a:t>COMUNICAÇÃO</a:t>
            </a:r>
            <a:endParaRPr lang="pt-BR" sz="3200" dirty="0">
              <a:latin typeface="Swis721 Cn BT" pitchFamily="34" charset="0"/>
            </a:endParaRPr>
          </a:p>
        </p:txBody>
      </p:sp>
      <p:pic>
        <p:nvPicPr>
          <p:cNvPr id="6" name="Picture 5" descr="we20-midia-soci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437112"/>
            <a:ext cx="2589095" cy="2162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611560" y="1412776"/>
            <a:ext cx="7452320" cy="5250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accent6"/>
                </a:solidFill>
              </a:rPr>
              <a:t>MÍDIA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bg1"/>
                </a:solidFill>
              </a:rPr>
              <a:t>IMPRENSA</a:t>
            </a:r>
          </a:p>
          <a:p>
            <a:pPr>
              <a:lnSpc>
                <a:spcPct val="90000"/>
              </a:lnSpc>
            </a:pPr>
            <a:r>
              <a:rPr lang="pt-BR" sz="2800" dirty="0" smtClean="0">
                <a:solidFill>
                  <a:schemeClr val="bg1"/>
                </a:solidFill>
              </a:rPr>
              <a:t>Assessoria de imprensa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pt-BR" sz="24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bg1"/>
                </a:solidFill>
              </a:rPr>
              <a:t>PUBLICIDADE</a:t>
            </a: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pt-BR" sz="2800" dirty="0" smtClean="0">
                <a:solidFill>
                  <a:schemeClr val="bg1"/>
                </a:solidFill>
              </a:rPr>
              <a:t>Anúncios pagos</a:t>
            </a:r>
          </a:p>
          <a:p>
            <a:pPr>
              <a:lnSpc>
                <a:spcPct val="90000"/>
              </a:lnSpc>
            </a:pPr>
            <a:r>
              <a:rPr lang="pt-BR" sz="2800" dirty="0" smtClean="0">
                <a:solidFill>
                  <a:schemeClr val="bg1"/>
                </a:solidFill>
              </a:rPr>
              <a:t>Anúncios bonificados, apoio institucional</a:t>
            </a:r>
          </a:p>
          <a:p>
            <a:endParaRPr lang="pt-BR" sz="2800" dirty="0" smtClean="0">
              <a:solidFill>
                <a:schemeClr val="bg1"/>
              </a:solidFill>
            </a:endParaRPr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611560" y="1268760"/>
            <a:ext cx="7452320" cy="504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accent6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accent6"/>
                </a:solidFill>
              </a:rPr>
              <a:t>OUTROS MEIOS:</a:t>
            </a: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bg1"/>
                </a:solidFill>
              </a:rPr>
              <a:t> Promoção, participação em eventos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bg1"/>
                </a:solidFill>
              </a:rPr>
              <a:t> Material promocional: folhetos, cartazes, vídeos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bg1"/>
                </a:solidFill>
              </a:rPr>
              <a:t> Mídia externa: outdoors, </a:t>
            </a:r>
            <a:r>
              <a:rPr lang="pt-BR" sz="3200" dirty="0" err="1" smtClean="0">
                <a:solidFill>
                  <a:schemeClr val="bg1"/>
                </a:solidFill>
              </a:rPr>
              <a:t>busdoors</a:t>
            </a:r>
            <a:r>
              <a:rPr lang="pt-BR" sz="3200" dirty="0" smtClean="0">
                <a:solidFill>
                  <a:schemeClr val="bg1"/>
                </a:solidFill>
              </a:rPr>
              <a:t>, painéis eletrônicos, etc.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endParaRPr lang="pt-BR" sz="2800" dirty="0" smtClean="0"/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683568" y="1628800"/>
            <a:ext cx="7452320" cy="465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accent6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accent6"/>
                </a:solidFill>
              </a:rPr>
              <a:t>IMPRENSA</a:t>
            </a: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32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Pressionar legisladores e </a:t>
            </a:r>
            <a:r>
              <a:rPr lang="pt-BR" sz="3200" dirty="0" smtClean="0">
                <a:solidFill>
                  <a:schemeClr val="bg1"/>
                </a:solidFill>
              </a:rPr>
              <a:t>gestores públicos</a:t>
            </a:r>
          </a:p>
          <a:p>
            <a:pPr>
              <a:lnSpc>
                <a:spcPct val="90000"/>
              </a:lnSpc>
            </a:pPr>
            <a:endParaRPr lang="pt-BR" sz="32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bg1"/>
                </a:solidFill>
              </a:rPr>
              <a:t> Conscientizar</a:t>
            </a:r>
            <a:r>
              <a:rPr lang="pt-BR" sz="3200" dirty="0" smtClean="0">
                <a:solidFill>
                  <a:schemeClr val="bg1"/>
                </a:solidFill>
              </a:rPr>
              <a:t>, informar, apoio</a:t>
            </a:r>
            <a:endParaRPr lang="pt-BR" sz="32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pt-BR" sz="2800" dirty="0" smtClean="0">
              <a:solidFill>
                <a:schemeClr val="bg1"/>
              </a:solidFill>
            </a:endParaRPr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bg1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179512" y="2924944"/>
            <a:ext cx="8820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pt-BR" sz="3600" b="1" dirty="0">
                <a:solidFill>
                  <a:schemeClr val="bg1">
                    <a:lumMod val="50000"/>
                  </a:schemeClr>
                </a:solidFill>
                <a:latin typeface="Swis721 Cn BT" pitchFamily="34" charset="0"/>
              </a:rPr>
              <a:t>QUAIS OS BENEFÍCIOS E DESAFIOS DE FORMAR/TRABALHAR EM REDE?</a:t>
            </a:r>
            <a:endParaRPr lang="pt-BR" sz="3600" dirty="0">
              <a:solidFill>
                <a:schemeClr val="bg1">
                  <a:lumMod val="50000"/>
                </a:schemeClr>
              </a:solidFill>
            </a:endParaRPr>
          </a:p>
          <a:p>
            <a:endParaRPr lang="pt-BR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059832" y="260648"/>
            <a:ext cx="5703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 err="1">
                <a:solidFill>
                  <a:schemeClr val="bg1"/>
                </a:solidFill>
                <a:latin typeface="Swis721 Cn BT" pitchFamily="34" charset="0"/>
              </a:rPr>
              <a:t>Advocacy</a:t>
            </a:r>
            <a:r>
              <a:rPr lang="pt-BR" sz="2400" b="1" dirty="0">
                <a:solidFill>
                  <a:schemeClr val="bg1"/>
                </a:solidFill>
                <a:latin typeface="Swis721 Cn BT" pitchFamily="34" charset="0"/>
              </a:rPr>
              <a:t> e Políticas Públicas</a:t>
            </a:r>
          </a:p>
          <a:p>
            <a:pPr algn="r">
              <a:buNone/>
            </a:pPr>
            <a:r>
              <a:rPr lang="pt-BR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         Participação da Sociedade Civil de Redes</a:t>
            </a:r>
          </a:p>
          <a:p>
            <a:endParaRPr lang="pt-BR" sz="2400" dirty="0">
              <a:latin typeface="Swis721 Cn BT" pitchFamily="34" charset="0"/>
            </a:endParaRPr>
          </a:p>
        </p:txBody>
      </p:sp>
      <p:pic>
        <p:nvPicPr>
          <p:cNvPr id="6" name="Picture 2" descr="C:\Users\Daniela\Pictures\campanhas\images_baix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136996"/>
            <a:ext cx="432048" cy="4517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611560" y="1268760"/>
            <a:ext cx="7452320" cy="286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accent6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accent6"/>
                </a:solidFill>
              </a:rPr>
              <a:t>IMPRENSA 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/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467544" y="2112085"/>
            <a:ext cx="7326560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pt-BR" sz="2800" dirty="0" smtClean="0">
                <a:solidFill>
                  <a:schemeClr val="bg1"/>
                </a:solidFill>
              </a:rPr>
              <a:t>Assessoria </a:t>
            </a:r>
            <a:r>
              <a:rPr lang="pt-BR" sz="2800" dirty="0" smtClean="0">
                <a:solidFill>
                  <a:schemeClr val="bg1"/>
                </a:solidFill>
              </a:rPr>
              <a:t>de imprensa: </a:t>
            </a:r>
            <a:r>
              <a:rPr lang="pt-BR" sz="2800" dirty="0" smtClean="0">
                <a:solidFill>
                  <a:schemeClr val="bg1"/>
                </a:solidFill>
              </a:rPr>
              <a:t>estratégia, bons </a:t>
            </a:r>
            <a:r>
              <a:rPr lang="pt-BR" sz="2800" dirty="0" smtClean="0">
                <a:solidFill>
                  <a:schemeClr val="bg1"/>
                </a:solidFill>
              </a:rPr>
              <a:t>textos, bom relacionamento com a </a:t>
            </a:r>
            <a:r>
              <a:rPr lang="pt-BR" sz="2800" dirty="0" smtClean="0">
                <a:solidFill>
                  <a:schemeClr val="bg1"/>
                </a:solidFill>
              </a:rPr>
              <a:t>mídia</a:t>
            </a:r>
          </a:p>
          <a:p>
            <a:pPr>
              <a:lnSpc>
                <a:spcPct val="90000"/>
              </a:lnSpc>
            </a:pPr>
            <a:endParaRPr lang="pt-BR" sz="28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Estratégia para seleção de veículos para cada tipo de pauta: </a:t>
            </a:r>
            <a:r>
              <a:rPr lang="pt-BR" sz="2800" dirty="0" smtClean="0">
                <a:solidFill>
                  <a:schemeClr val="bg1"/>
                </a:solidFill>
              </a:rPr>
              <a:t>furo</a:t>
            </a:r>
            <a:r>
              <a:rPr lang="pt-BR" sz="2800" dirty="0" smtClean="0">
                <a:solidFill>
                  <a:schemeClr val="bg1"/>
                </a:solidFill>
              </a:rPr>
              <a:t>, notícias sobre eventos, </a:t>
            </a:r>
            <a:r>
              <a:rPr lang="pt-BR" sz="2800" dirty="0" smtClean="0">
                <a:solidFill>
                  <a:schemeClr val="bg1"/>
                </a:solidFill>
              </a:rPr>
              <a:t>editorias </a:t>
            </a:r>
            <a:r>
              <a:rPr lang="pt-BR" sz="2800" dirty="0" smtClean="0">
                <a:solidFill>
                  <a:schemeClr val="bg1"/>
                </a:solidFill>
              </a:rPr>
              <a:t>de economia, saúde, política, etc.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Bom relacionamento com os </a:t>
            </a:r>
            <a:r>
              <a:rPr lang="pt-BR" sz="2800" dirty="0" smtClean="0">
                <a:solidFill>
                  <a:schemeClr val="bg1"/>
                </a:solidFill>
              </a:rPr>
              <a:t>veículos</a:t>
            </a:r>
            <a:r>
              <a:rPr lang="pt-BR" sz="2800" dirty="0" smtClean="0">
                <a:solidFill>
                  <a:schemeClr val="bg1"/>
                </a:solidFill>
              </a:rPr>
              <a:t>: pautas </a:t>
            </a:r>
            <a:r>
              <a:rPr lang="pt-BR" sz="2800" dirty="0" smtClean="0">
                <a:solidFill>
                  <a:schemeClr val="bg1"/>
                </a:solidFill>
              </a:rPr>
              <a:t>exclusivas, multiplicadores</a:t>
            </a:r>
            <a:r>
              <a:rPr lang="pt-BR" sz="2800" dirty="0" smtClean="0">
                <a:solidFill>
                  <a:schemeClr val="bg1"/>
                </a:solidFill>
              </a:rPr>
              <a:t>, agências de notícias</a:t>
            </a:r>
            <a:r>
              <a:rPr lang="pt-BR" sz="2800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r>
              <a:rPr lang="pt-BR" sz="2800" dirty="0" smtClean="0">
                <a:solidFill>
                  <a:schemeClr val="bg1"/>
                </a:solidFill>
              </a:rPr>
              <a:t> </a:t>
            </a:r>
            <a:r>
              <a:rPr lang="pt-BR" sz="2800" b="1" i="1" dirty="0" smtClean="0">
                <a:solidFill>
                  <a:schemeClr val="bg1"/>
                </a:solidFill>
              </a:rPr>
              <a:t>Fonte: </a:t>
            </a:r>
            <a:r>
              <a:rPr lang="pt-BR" sz="2800" i="1" dirty="0" smtClean="0">
                <a:solidFill>
                  <a:schemeClr val="bg1"/>
                </a:solidFill>
              </a:rPr>
              <a:t>informações confiáveis, baseadas em evidências, disponibilidade, retorno rápido</a:t>
            </a:r>
          </a:p>
          <a:p>
            <a:pPr>
              <a:lnSpc>
                <a:spcPct val="90000"/>
              </a:lnSpc>
            </a:pPr>
            <a:endParaRPr lang="pt-BR" sz="28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Daniela\Pictures\campanhas\images_baix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136996"/>
            <a:ext cx="432048" cy="451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611560" y="1268760"/>
            <a:ext cx="7452320" cy="286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accent6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accent6"/>
                </a:solidFill>
              </a:rPr>
              <a:t>IMPRENSA – </a:t>
            </a:r>
            <a:r>
              <a:rPr lang="pt-BR" sz="2800" b="1" dirty="0" smtClean="0">
                <a:solidFill>
                  <a:schemeClr val="accent6"/>
                </a:solidFill>
              </a:rPr>
              <a:t>GERAR NOTÍCIAS, FATOS</a:t>
            </a:r>
            <a:endParaRPr lang="pt-BR" sz="2800" b="1" dirty="0" smtClean="0">
              <a:solidFill>
                <a:schemeClr val="accent6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/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395536" y="2132856"/>
            <a:ext cx="8352928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Datas comemorativas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Calendário próprio: 1 ano da lei ou sem lei...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Artigos com especialistas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Divulgar cartas abertas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Dados de pesquisas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Analisar melhor momento para soltar a pauta</a:t>
            </a:r>
          </a:p>
          <a:p>
            <a:pPr>
              <a:lnSpc>
                <a:spcPct val="90000"/>
              </a:lnSpc>
            </a:pPr>
            <a:endParaRPr lang="pt-BR" sz="2800" dirty="0">
              <a:solidFill>
                <a:schemeClr val="bg1"/>
              </a:solidFill>
            </a:endParaRPr>
          </a:p>
        </p:txBody>
      </p:sp>
      <p:pic>
        <p:nvPicPr>
          <p:cNvPr id="6" name="Picture 2" descr="C:\Users\Daniela\Pictures\campanhas\images_baix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136996"/>
            <a:ext cx="432048" cy="451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395536" y="2132856"/>
            <a:ext cx="8352928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pt-BR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7765" t="3949" r="10827"/>
          <a:stretch>
            <a:fillRect/>
          </a:stretch>
        </p:blipFill>
        <p:spPr bwMode="auto">
          <a:xfrm>
            <a:off x="539552" y="1124744"/>
            <a:ext cx="7920880" cy="5254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395536" y="0"/>
            <a:ext cx="2088232" cy="286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accent6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bg2">
                    <a:lumMod val="90000"/>
                  </a:schemeClr>
                </a:solidFill>
              </a:rPr>
              <a:t>PRESSIONAR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/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22964" t="18329" r="23353" b="9813"/>
          <a:stretch>
            <a:fillRect/>
          </a:stretch>
        </p:blipFill>
        <p:spPr bwMode="auto">
          <a:xfrm>
            <a:off x="899592" y="908720"/>
            <a:ext cx="7272808" cy="54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395536" y="332656"/>
            <a:ext cx="2088232" cy="286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accent6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bg2">
                    <a:lumMod val="90000"/>
                  </a:schemeClr>
                </a:solidFill>
              </a:rPr>
              <a:t>PRESSIONAR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/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268760"/>
            <a:ext cx="6552728" cy="5103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395536" y="0"/>
            <a:ext cx="2088232" cy="286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accent6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bg2">
                    <a:lumMod val="90000"/>
                  </a:schemeClr>
                </a:solidFill>
              </a:rPr>
              <a:t>PRESSIONAR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pt-BR" sz="2800" dirty="0" smtClean="0"/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8748464" cy="493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611560" y="1268760"/>
            <a:ext cx="8532440" cy="674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bg1"/>
                </a:solidFill>
              </a:rPr>
              <a:t>PUBLICIDADE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dirty="0" smtClean="0">
                <a:solidFill>
                  <a:schemeClr val="bg1"/>
                </a:solidFill>
              </a:rPr>
              <a:t>CRIAÇÃO DE CAMPANHA - AGÊNCIA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pt-BR" sz="2800" b="1" dirty="0" smtClean="0">
                <a:solidFill>
                  <a:schemeClr val="bg1"/>
                </a:solidFill>
              </a:rPr>
              <a:t>VEICULAÇÃO: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ANÚNCIOS PAGOS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endParaRPr lang="pt-BR" sz="28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ANÚNCIOS BONIFICADOS, APOIO INSTITUCIONAL</a:t>
            </a: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800" b="1" dirty="0" smtClean="0">
              <a:solidFill>
                <a:schemeClr val="bg1"/>
              </a:solidFill>
            </a:endParaRPr>
          </a:p>
          <a:p>
            <a:endParaRPr lang="pt-BR" sz="2800" dirty="0" smtClean="0">
              <a:solidFill>
                <a:schemeClr val="bg1"/>
              </a:solidFill>
            </a:endParaRPr>
          </a:p>
          <a:p>
            <a:pPr algn="ctr"/>
            <a:endParaRPr kumimoji="0" lang="pt-BR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800" dirty="0">
              <a:solidFill>
                <a:schemeClr val="bg1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539552" y="1340769"/>
            <a:ext cx="7776864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pt-BR" sz="2800" b="1" dirty="0" smtClean="0">
                <a:solidFill>
                  <a:schemeClr val="bg1"/>
                </a:solidFill>
              </a:rPr>
              <a:t>MÍDIA BONIFICADA - veículos</a:t>
            </a:r>
          </a:p>
          <a:p>
            <a:pPr>
              <a:buFontTx/>
              <a:buNone/>
            </a:pPr>
            <a:endParaRPr lang="pt-BR" sz="2000" b="1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Espaços na programação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Responsabilidade Social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Identificação dos dirigentes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pt-BR" sz="2800" dirty="0" smtClean="0">
                <a:solidFill>
                  <a:schemeClr val="bg1"/>
                </a:solidFill>
              </a:rPr>
              <a:t> Assinatura parceria</a:t>
            </a:r>
          </a:p>
          <a:p>
            <a:pPr>
              <a:buFontTx/>
              <a:buNone/>
            </a:pPr>
            <a:endParaRPr lang="pt-BR" sz="2000" dirty="0" smtClean="0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pt-BR" sz="20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0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000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000" b="1" dirty="0" smtClean="0">
              <a:solidFill>
                <a:schemeClr val="bg1"/>
              </a:solidFill>
            </a:endParaRPr>
          </a:p>
          <a:p>
            <a:endParaRPr lang="pt-BR" sz="2000" dirty="0" smtClean="0">
              <a:solidFill>
                <a:schemeClr val="bg1"/>
              </a:solidFill>
            </a:endParaRPr>
          </a:p>
          <a:p>
            <a:pPr algn="ctr"/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000" dirty="0">
              <a:solidFill>
                <a:schemeClr val="bg1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539552" y="1340769"/>
            <a:ext cx="619268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accent6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pt-BR" sz="2800" b="1" dirty="0" smtClean="0">
                <a:solidFill>
                  <a:schemeClr val="accent6"/>
                </a:solidFill>
              </a:rPr>
              <a:t>CAMPANHA LIMITE TABACO</a:t>
            </a:r>
          </a:p>
          <a:p>
            <a:pPr>
              <a:buFontTx/>
              <a:buNone/>
            </a:pPr>
            <a:endParaRPr lang="pt-BR" sz="2800" b="1" dirty="0" smtClean="0">
              <a:solidFill>
                <a:schemeClr val="accent6"/>
              </a:solidFill>
            </a:endParaRPr>
          </a:p>
          <a:p>
            <a:pPr>
              <a:buFontTx/>
              <a:buNone/>
            </a:pPr>
            <a:endParaRPr lang="pt-BR" sz="2800" b="1" dirty="0" smtClean="0">
              <a:solidFill>
                <a:schemeClr val="accent6"/>
              </a:solidFill>
            </a:endParaRPr>
          </a:p>
          <a:p>
            <a:pPr>
              <a:buFontTx/>
              <a:buNone/>
            </a:pPr>
            <a:endParaRPr lang="pt-BR" sz="20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b="1" dirty="0" smtClean="0"/>
          </a:p>
          <a:p>
            <a:pPr>
              <a:lnSpc>
                <a:spcPct val="90000"/>
              </a:lnSpc>
              <a:buFontTx/>
              <a:buNone/>
            </a:pPr>
            <a:endParaRPr lang="pt-BR" sz="2000" b="1" dirty="0" smtClean="0">
              <a:solidFill>
                <a:schemeClr val="accent6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000" b="1" dirty="0" smtClean="0">
              <a:solidFill>
                <a:schemeClr val="accent6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0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pt-BR" sz="2000" dirty="0" smtClean="0"/>
          </a:p>
          <a:p>
            <a:pPr algn="ctr"/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0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pic>
        <p:nvPicPr>
          <p:cNvPr id="8194" name="Picture 2" descr="C:\Users\Daniela\Documents\ACT\Campanha ACT\Consultas Publicas\LIMITE\Artes\ED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76872"/>
            <a:ext cx="7001097" cy="3999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539552" y="1340769"/>
            <a:ext cx="619268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chemeClr val="accent6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pt-BR" sz="2800" b="1" dirty="0" smtClean="0">
                <a:solidFill>
                  <a:schemeClr val="accent6"/>
                </a:solidFill>
              </a:rPr>
              <a:t>CAMPANHA LIMITE TABACO</a:t>
            </a:r>
          </a:p>
          <a:p>
            <a:pPr>
              <a:buFontTx/>
              <a:buNone/>
            </a:pPr>
            <a:endParaRPr lang="pt-BR" sz="2800" b="1" dirty="0" smtClean="0">
              <a:solidFill>
                <a:schemeClr val="accent6"/>
              </a:solidFill>
            </a:endParaRPr>
          </a:p>
          <a:p>
            <a:pPr>
              <a:buFontTx/>
              <a:buNone/>
            </a:pPr>
            <a:endParaRPr lang="pt-BR" sz="2800" b="1" dirty="0" smtClean="0">
              <a:solidFill>
                <a:schemeClr val="accent6"/>
              </a:solidFill>
            </a:endParaRPr>
          </a:p>
          <a:p>
            <a:pPr>
              <a:buFontTx/>
              <a:buNone/>
            </a:pPr>
            <a:endParaRPr lang="pt-BR" sz="20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Tx/>
              <a:buNone/>
            </a:pPr>
            <a:endParaRPr lang="pt-BR" sz="2000" b="1" dirty="0" smtClean="0"/>
          </a:p>
          <a:p>
            <a:pPr>
              <a:lnSpc>
                <a:spcPct val="90000"/>
              </a:lnSpc>
              <a:buFontTx/>
              <a:buNone/>
            </a:pPr>
            <a:endParaRPr lang="pt-BR" sz="2000" b="1" dirty="0" smtClean="0">
              <a:solidFill>
                <a:schemeClr val="accent6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000" b="1" dirty="0" smtClean="0">
              <a:solidFill>
                <a:schemeClr val="accent6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pt-BR" sz="20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pt-BR" sz="2000" dirty="0" smtClean="0"/>
          </a:p>
          <a:p>
            <a:pPr algn="ctr"/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pt-BR" sz="2000" dirty="0">
              <a:solidFill>
                <a:schemeClr val="accent6"/>
              </a:solidFill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pt-BR" sz="2800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5543600" y="1916832"/>
            <a:ext cx="36004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b="1" dirty="0" smtClean="0">
                <a:solidFill>
                  <a:schemeClr val="bg1"/>
                </a:solidFill>
                <a:latin typeface="Swis721 Cn BT" pitchFamily="34" charset="0"/>
              </a:rPr>
              <a:t>SPOT DE RÁDIO</a:t>
            </a:r>
          </a:p>
          <a:p>
            <a:pPr>
              <a:lnSpc>
                <a:spcPct val="150000"/>
              </a:lnSpc>
            </a:pPr>
            <a:r>
              <a:rPr lang="pt-BR" b="1" dirty="0" smtClean="0">
                <a:solidFill>
                  <a:schemeClr val="bg1"/>
                </a:solidFill>
                <a:latin typeface="Swis721 Cn BT" pitchFamily="34" charset="0"/>
                <a:hlinkClick r:id="rId3" action="ppaction://hlinkfile"/>
              </a:rPr>
              <a:t>VÍDEO</a:t>
            </a:r>
            <a:endParaRPr lang="pt-BR" b="1" dirty="0" smtClean="0">
              <a:solidFill>
                <a:schemeClr val="bg1"/>
              </a:solidFill>
              <a:latin typeface="Swis721 Cn BT" pitchFamily="34" charset="0"/>
            </a:endParaRPr>
          </a:p>
          <a:p>
            <a:pPr>
              <a:lnSpc>
                <a:spcPct val="150000"/>
              </a:lnSpc>
            </a:pPr>
            <a:r>
              <a:rPr lang="pt-BR" b="1" dirty="0" smtClean="0">
                <a:solidFill>
                  <a:schemeClr val="bg1"/>
                </a:solidFill>
                <a:latin typeface="Swis721 Cn BT" pitchFamily="34" charset="0"/>
              </a:rPr>
              <a:t>ANUNCIO JORNAL, REVISTA</a:t>
            </a:r>
          </a:p>
          <a:p>
            <a:pPr>
              <a:lnSpc>
                <a:spcPct val="150000"/>
              </a:lnSpc>
            </a:pPr>
            <a:r>
              <a:rPr lang="pt-BR" b="1" dirty="0" smtClean="0">
                <a:solidFill>
                  <a:schemeClr val="bg1"/>
                </a:solidFill>
                <a:latin typeface="Swis721 Cn BT" pitchFamily="34" charset="0"/>
              </a:rPr>
              <a:t>POSTS FACEBOOK</a:t>
            </a:r>
          </a:p>
          <a:p>
            <a:pPr>
              <a:lnSpc>
                <a:spcPct val="150000"/>
              </a:lnSpc>
            </a:pPr>
            <a:r>
              <a:rPr lang="pt-BR" b="1" dirty="0" smtClean="0">
                <a:solidFill>
                  <a:schemeClr val="bg1"/>
                </a:solidFill>
                <a:latin typeface="Swis721 Cn BT" pitchFamily="34" charset="0"/>
              </a:rPr>
              <a:t>FOLDER</a:t>
            </a:r>
          </a:p>
          <a:p>
            <a:pPr algn="r"/>
            <a:endParaRPr lang="pt-BR" dirty="0">
              <a:solidFill>
                <a:schemeClr val="accent6">
                  <a:lumMod val="40000"/>
                  <a:lumOff val="60000"/>
                </a:schemeClr>
              </a:solidFill>
              <a:latin typeface="Swis721 Cn BT" pitchFamily="34" charset="0"/>
            </a:endParaRPr>
          </a:p>
        </p:txBody>
      </p:sp>
      <p:pic>
        <p:nvPicPr>
          <p:cNvPr id="5122" name="Picture 2" descr="C:\Users\Daniela\Documents\ACT\Campanha ACT\Consultas Publicas\LIMITE\Artes\edit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4537611" cy="57606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0814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ítulo 1"/>
          <p:cNvSpPr>
            <a:spLocks noGrp="1"/>
          </p:cNvSpPr>
          <p:nvPr>
            <p:ph type="title" idx="4294967295"/>
          </p:nvPr>
        </p:nvSpPr>
        <p:spPr>
          <a:xfrm>
            <a:off x="590872" y="1628800"/>
            <a:ext cx="4845224" cy="1143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pt-BR" sz="3200" b="1" dirty="0" smtClean="0">
                <a:solidFill>
                  <a:srgbClr val="EA8B00"/>
                </a:solidFill>
                <a:latin typeface="Swis721 Cn BT" pitchFamily="34" charset="0"/>
              </a:rPr>
              <a:t>REDES</a:t>
            </a:r>
          </a:p>
        </p:txBody>
      </p:sp>
      <p:sp>
        <p:nvSpPr>
          <p:cNvPr id="6147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68587" y="2060848"/>
            <a:ext cx="2491245" cy="73692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Swis721 Cn BT" pitchFamily="34" charset="0"/>
              </a:rPr>
              <a:t>Benefícios</a:t>
            </a:r>
          </a:p>
          <a:p>
            <a:pPr marL="0" indent="0">
              <a:buNone/>
            </a:pPr>
            <a:endParaRPr lang="pt-BR" dirty="0" smtClean="0">
              <a:latin typeface="Swis721 Cn BT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1924300479"/>
              </p:ext>
            </p:extLst>
          </p:nvPr>
        </p:nvGraphicFramePr>
        <p:xfrm>
          <a:off x="760512" y="2348880"/>
          <a:ext cx="7483896" cy="3775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3059832" y="260648"/>
            <a:ext cx="5703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 err="1">
                <a:solidFill>
                  <a:schemeClr val="bg1"/>
                </a:solidFill>
                <a:latin typeface="Swis721 Cn BT" pitchFamily="34" charset="0"/>
              </a:rPr>
              <a:t>Advocacy</a:t>
            </a:r>
            <a:r>
              <a:rPr lang="pt-BR" sz="2400" b="1" dirty="0">
                <a:solidFill>
                  <a:schemeClr val="bg1"/>
                </a:solidFill>
                <a:latin typeface="Swis721 Cn BT" pitchFamily="34" charset="0"/>
              </a:rPr>
              <a:t> e Políticas Públicas</a:t>
            </a:r>
          </a:p>
          <a:p>
            <a:pPr algn="r">
              <a:buNone/>
            </a:pPr>
            <a:r>
              <a:rPr lang="pt-BR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         Participação da Sociedade Civil de Redes</a:t>
            </a:r>
          </a:p>
          <a:p>
            <a:endParaRPr lang="pt-BR" sz="2400" dirty="0">
              <a:latin typeface="Swis721 Cn B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Daniela\Documents\ACT\Brasilia\Fotos\DSC00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907704" y="2348880"/>
            <a:ext cx="5256584" cy="3941951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899592" y="764704"/>
            <a:ext cx="626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latin typeface="Swis721 Cn BT" pitchFamily="34" charset="0"/>
              </a:rPr>
              <a:t>Obrigada</a:t>
            </a:r>
            <a:r>
              <a:rPr lang="pt-BR" sz="2800" b="1" dirty="0" smtClean="0">
                <a:latin typeface="Swis721 Cn BT" pitchFamily="34" charset="0"/>
              </a:rPr>
              <a:t>!</a:t>
            </a:r>
          </a:p>
          <a:p>
            <a:endParaRPr lang="pt-BR" sz="2800" b="1" dirty="0" smtClean="0">
              <a:solidFill>
                <a:schemeClr val="accent6"/>
              </a:solidFill>
              <a:latin typeface="Swis721 Cn BT" pitchFamily="34" charset="0"/>
            </a:endParaRPr>
          </a:p>
          <a:p>
            <a:r>
              <a:rPr lang="pt-BR" sz="2800" b="1" dirty="0" smtClean="0">
                <a:solidFill>
                  <a:schemeClr val="accent6"/>
                </a:solidFill>
                <a:latin typeface="Swis721 Cn BT" pitchFamily="34" charset="0"/>
              </a:rPr>
              <a:t>d</a:t>
            </a:r>
            <a:r>
              <a:rPr lang="pt-BR" sz="2800" b="1" dirty="0" smtClean="0">
                <a:solidFill>
                  <a:schemeClr val="accent6"/>
                </a:solidFill>
                <a:latin typeface="Swis721 Cn BT" pitchFamily="34" charset="0"/>
              </a:rPr>
              <a:t>aniela.guedes@actbr.org.br</a:t>
            </a:r>
            <a:endParaRPr lang="pt-BR" dirty="0">
              <a:solidFill>
                <a:schemeClr val="accent6">
                  <a:lumMod val="40000"/>
                  <a:lumOff val="60000"/>
                </a:schemeClr>
              </a:solidFill>
              <a:latin typeface="Swis721 Cn BT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58779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ítulo 1"/>
          <p:cNvSpPr>
            <a:spLocks noGrp="1"/>
          </p:cNvSpPr>
          <p:nvPr>
            <p:ph type="title" idx="4294967295"/>
          </p:nvPr>
        </p:nvSpPr>
        <p:spPr>
          <a:xfrm>
            <a:off x="683568" y="1700808"/>
            <a:ext cx="2088232" cy="64807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pt-BR" sz="3200" b="1" dirty="0" smtClean="0">
                <a:solidFill>
                  <a:srgbClr val="EA8B00"/>
                </a:solidFill>
                <a:latin typeface="Swis721 Cn BT" pitchFamily="34" charset="0"/>
              </a:rPr>
              <a:t>REDES</a:t>
            </a:r>
          </a:p>
        </p:txBody>
      </p:sp>
      <p:sp>
        <p:nvSpPr>
          <p:cNvPr id="6147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662880" y="2276872"/>
            <a:ext cx="1388840" cy="560985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buFontTx/>
              <a:buNone/>
            </a:pPr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Swis721 Cn BT" pitchFamily="34" charset="0"/>
              </a:rPr>
              <a:t>Desafios</a:t>
            </a:r>
          </a:p>
          <a:p>
            <a:pPr>
              <a:buNone/>
            </a:pPr>
            <a:endParaRPr lang="pt-BR" dirty="0" smtClean="0">
              <a:latin typeface="Swis721 Cn BT" pitchFamily="34" charset="0"/>
            </a:endParaRPr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endParaRPr lang="pt-BR" dirty="0" smtClean="0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4269904670"/>
              </p:ext>
            </p:extLst>
          </p:nvPr>
        </p:nvGraphicFramePr>
        <p:xfrm>
          <a:off x="755576" y="2636912"/>
          <a:ext cx="7776864" cy="3703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3059832" y="260648"/>
            <a:ext cx="5703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 err="1">
                <a:solidFill>
                  <a:schemeClr val="bg1"/>
                </a:solidFill>
                <a:latin typeface="Swis721 Cn BT" pitchFamily="34" charset="0"/>
              </a:rPr>
              <a:t>Advocacy</a:t>
            </a:r>
            <a:r>
              <a:rPr lang="pt-BR" sz="2400" b="1" dirty="0">
                <a:solidFill>
                  <a:schemeClr val="bg1"/>
                </a:solidFill>
                <a:latin typeface="Swis721 Cn BT" pitchFamily="34" charset="0"/>
              </a:rPr>
              <a:t> e Políticas Públicas</a:t>
            </a:r>
          </a:p>
          <a:p>
            <a:pPr algn="r">
              <a:buNone/>
            </a:pPr>
            <a:r>
              <a:rPr lang="pt-BR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         Participação da Sociedade Civil de Redes</a:t>
            </a:r>
          </a:p>
          <a:p>
            <a:endParaRPr lang="pt-BR" sz="2400" dirty="0">
              <a:latin typeface="Swis721 Cn B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ítulo 1"/>
          <p:cNvSpPr>
            <a:spLocks noGrp="1"/>
          </p:cNvSpPr>
          <p:nvPr>
            <p:ph type="title" idx="4294967295"/>
          </p:nvPr>
        </p:nvSpPr>
        <p:spPr>
          <a:xfrm>
            <a:off x="683568" y="1628800"/>
            <a:ext cx="2304256" cy="72008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pt-BR" sz="3200" b="1" dirty="0" smtClean="0">
                <a:solidFill>
                  <a:srgbClr val="EA8B00"/>
                </a:solidFill>
                <a:latin typeface="Swis721 Cn BT" pitchFamily="34" charset="0"/>
              </a:rPr>
              <a:t>REDES</a:t>
            </a:r>
          </a:p>
        </p:txBody>
      </p:sp>
      <p:sp>
        <p:nvSpPr>
          <p:cNvPr id="8195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611560" y="2358381"/>
            <a:ext cx="7978775" cy="49455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pt-BR" sz="2800" b="1" dirty="0" smtClean="0">
                <a:solidFill>
                  <a:schemeClr val="bg1">
                    <a:lumMod val="50000"/>
                  </a:schemeClr>
                </a:solidFill>
                <a:latin typeface="Swis721 Cn BT" pitchFamily="34" charset="0"/>
              </a:rPr>
              <a:t>Identificar – Quem faz parte?</a:t>
            </a:r>
          </a:p>
          <a:p>
            <a:pPr>
              <a:buFontTx/>
              <a:buNone/>
            </a:pPr>
            <a:endParaRPr lang="pt-BR" sz="2800" dirty="0" smtClean="0">
              <a:latin typeface="Swis721 Cn BT" pitchFamily="34" charset="0"/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="" xmlns:p14="http://schemas.microsoft.com/office/powerpoint/2010/main" val="99515611"/>
              </p:ext>
            </p:extLst>
          </p:nvPr>
        </p:nvGraphicFramePr>
        <p:xfrm>
          <a:off x="539552" y="2924944"/>
          <a:ext cx="8223938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Daniela\Documents\ACT\Apresentacoes\2012\REDE_ACT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064896" cy="60486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aixaDeTexto 3"/>
          <p:cNvSpPr txBox="1"/>
          <p:nvPr/>
        </p:nvSpPr>
        <p:spPr>
          <a:xfrm>
            <a:off x="3059832" y="260648"/>
            <a:ext cx="5703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Participação </a:t>
            </a:r>
            <a:r>
              <a:rPr lang="pt-BR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Swis721 Cn BT" pitchFamily="34" charset="0"/>
              </a:rPr>
              <a:t>da Sociedade Civil de Redes</a:t>
            </a:r>
          </a:p>
          <a:p>
            <a:endParaRPr lang="pt-BR" sz="2400" dirty="0">
              <a:latin typeface="Swis721 Cn B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2449" t="11386" r="13945" b="6250"/>
          <a:stretch>
            <a:fillRect/>
          </a:stretch>
        </p:blipFill>
        <p:spPr bwMode="auto">
          <a:xfrm>
            <a:off x="0" y="724985"/>
            <a:ext cx="9144000" cy="57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</TotalTime>
  <Words>693</Words>
  <Application>Microsoft Office PowerPoint</Application>
  <PresentationFormat>Apresentação na tela (4:3)</PresentationFormat>
  <Paragraphs>283</Paragraphs>
  <Slides>50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50</vt:i4>
      </vt:variant>
    </vt:vector>
  </HeadingPairs>
  <TitlesOfParts>
    <vt:vector size="52" baseType="lpstr">
      <vt:lpstr>Tema do Office</vt:lpstr>
      <vt:lpstr>PDF</vt:lpstr>
      <vt:lpstr>Slide 1</vt:lpstr>
      <vt:lpstr>Slide 2</vt:lpstr>
      <vt:lpstr>POR QUE FORMAR UMA REDE?</vt:lpstr>
      <vt:lpstr>Slide 4</vt:lpstr>
      <vt:lpstr>REDES</vt:lpstr>
      <vt:lpstr>REDES</vt:lpstr>
      <vt:lpstr>REDES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Daniela</dc:creator>
  <cp:lastModifiedBy>Daniela</cp:lastModifiedBy>
  <cp:revision>51</cp:revision>
  <dcterms:created xsi:type="dcterms:W3CDTF">2013-02-27T14:40:43Z</dcterms:created>
  <dcterms:modified xsi:type="dcterms:W3CDTF">2014-05-16T05:00:03Z</dcterms:modified>
</cp:coreProperties>
</file>