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gif" ContentType="image/gi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5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6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7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8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rawings/drawing1.xml" ContentType="application/vnd.openxmlformats-officedocument.drawingml.chartshapes+xml"/>
  <Override PartName="/ppt/tags/tag3.xml" ContentType="application/vnd.openxmlformats-officedocument.presentationml.tags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drawings/drawing2.xml" ContentType="application/vnd.openxmlformats-officedocument.drawingml.chartshapes+xml"/>
  <Override PartName="/ppt/charts/chart11.xml" ContentType="application/vnd.openxmlformats-officedocument.drawingml.chart+xml"/>
  <Override PartName="/ppt/drawings/drawing3.xml" ContentType="application/vnd.openxmlformats-officedocument.drawingml.chartshapes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drawings/drawing4.xml" ContentType="application/vnd.openxmlformats-officedocument.drawingml.chartshapes+xml"/>
  <Override PartName="/ppt/charts/chart18.xml" ContentType="application/vnd.openxmlformats-officedocument.drawingml.chart+xml"/>
  <Override PartName="/ppt/drawings/drawing5.xml" ContentType="application/vnd.openxmlformats-officedocument.drawingml.chartshapes+xml"/>
  <Override PartName="/ppt/charts/chart19.xml" ContentType="application/vnd.openxmlformats-officedocument.drawingml.chart+xml"/>
  <Override PartName="/ppt/drawings/drawing6.xml" ContentType="application/vnd.openxmlformats-officedocument.drawingml.chartshapes+xml"/>
  <Override PartName="/ppt/charts/chart20.xml" ContentType="application/vnd.openxmlformats-officedocument.drawingml.chart+xml"/>
  <Override PartName="/ppt/drawings/drawing7.xml" ContentType="application/vnd.openxmlformats-officedocument.drawingml.chartshapes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98" r:id="rId1"/>
    <p:sldMasterId id="2147483904" r:id="rId2"/>
    <p:sldMasterId id="2147483911" r:id="rId3"/>
    <p:sldMasterId id="2147483917" r:id="rId4"/>
    <p:sldMasterId id="2147483923" r:id="rId5"/>
    <p:sldMasterId id="2147483929" r:id="rId6"/>
    <p:sldMasterId id="2147483935" r:id="rId7"/>
    <p:sldMasterId id="2147483941" r:id="rId8"/>
    <p:sldMasterId id="2147483983" r:id="rId9"/>
  </p:sldMasterIdLst>
  <p:notesMasterIdLst>
    <p:notesMasterId r:id="rId34"/>
  </p:notesMasterIdLst>
  <p:handoutMasterIdLst>
    <p:handoutMasterId r:id="rId35"/>
  </p:handoutMasterIdLst>
  <p:sldIdLst>
    <p:sldId id="545" r:id="rId10"/>
    <p:sldId id="575" r:id="rId11"/>
    <p:sldId id="561" r:id="rId12"/>
    <p:sldId id="551" r:id="rId13"/>
    <p:sldId id="563" r:id="rId14"/>
    <p:sldId id="552" r:id="rId15"/>
    <p:sldId id="564" r:id="rId16"/>
    <p:sldId id="565" r:id="rId17"/>
    <p:sldId id="566" r:id="rId18"/>
    <p:sldId id="567" r:id="rId19"/>
    <p:sldId id="568" r:id="rId20"/>
    <p:sldId id="569" r:id="rId21"/>
    <p:sldId id="525" r:id="rId22"/>
    <p:sldId id="558" r:id="rId23"/>
    <p:sldId id="573" r:id="rId24"/>
    <p:sldId id="574" r:id="rId25"/>
    <p:sldId id="535" r:id="rId26"/>
    <p:sldId id="571" r:id="rId27"/>
    <p:sldId id="536" r:id="rId28"/>
    <p:sldId id="543" r:id="rId29"/>
    <p:sldId id="572" r:id="rId30"/>
    <p:sldId id="547" r:id="rId31"/>
    <p:sldId id="548" r:id="rId32"/>
    <p:sldId id="488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53AE6C0-F863-3F4C-92CC-5EAA4BFD941F}">
          <p14:sldIdLst>
            <p14:sldId id="545"/>
            <p14:sldId id="575"/>
            <p14:sldId id="561"/>
            <p14:sldId id="551"/>
            <p14:sldId id="563"/>
            <p14:sldId id="552"/>
            <p14:sldId id="564"/>
            <p14:sldId id="565"/>
            <p14:sldId id="566"/>
            <p14:sldId id="567"/>
            <p14:sldId id="568"/>
            <p14:sldId id="569"/>
            <p14:sldId id="525"/>
            <p14:sldId id="558"/>
            <p14:sldId id="573"/>
            <p14:sldId id="574"/>
            <p14:sldId id="535"/>
            <p14:sldId id="571"/>
            <p14:sldId id="536"/>
            <p14:sldId id="543"/>
            <p14:sldId id="572"/>
            <p14:sldId id="547"/>
            <p14:sldId id="548"/>
            <p14:sldId id="48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335" autoAdjust="0"/>
    <p:restoredTop sz="99645" autoAdjust="0"/>
  </p:normalViewPr>
  <p:slideViewPr>
    <p:cSldViewPr snapToGrid="0" snapToObjects="1">
      <p:cViewPr>
        <p:scale>
          <a:sx n="90" d="100"/>
          <a:sy n="90" d="100"/>
        </p:scale>
        <p:origin x="-1144" y="-1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58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1.xml"/><Relationship Id="rId21" Type="http://schemas.openxmlformats.org/officeDocument/2006/relationships/slide" Target="slides/slide12.xml"/><Relationship Id="rId22" Type="http://schemas.openxmlformats.org/officeDocument/2006/relationships/slide" Target="slides/slide13.xml"/><Relationship Id="rId23" Type="http://schemas.openxmlformats.org/officeDocument/2006/relationships/slide" Target="slides/slide14.xml"/><Relationship Id="rId24" Type="http://schemas.openxmlformats.org/officeDocument/2006/relationships/slide" Target="slides/slide15.xml"/><Relationship Id="rId25" Type="http://schemas.openxmlformats.org/officeDocument/2006/relationships/slide" Target="slides/slide16.xml"/><Relationship Id="rId26" Type="http://schemas.openxmlformats.org/officeDocument/2006/relationships/slide" Target="slides/slide17.xml"/><Relationship Id="rId27" Type="http://schemas.openxmlformats.org/officeDocument/2006/relationships/slide" Target="slides/slide18.xml"/><Relationship Id="rId28" Type="http://schemas.openxmlformats.org/officeDocument/2006/relationships/slide" Target="slides/slide19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slide" Target="slides/slide21.xml"/><Relationship Id="rId31" Type="http://schemas.openxmlformats.org/officeDocument/2006/relationships/slide" Target="slides/slide22.xml"/><Relationship Id="rId32" Type="http://schemas.openxmlformats.org/officeDocument/2006/relationships/slide" Target="slides/slide23.xml"/><Relationship Id="rId9" Type="http://schemas.openxmlformats.org/officeDocument/2006/relationships/slideMaster" Target="slideMasters/slideMaster9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33" Type="http://schemas.openxmlformats.org/officeDocument/2006/relationships/slide" Target="slides/slide24.xml"/><Relationship Id="rId34" Type="http://schemas.openxmlformats.org/officeDocument/2006/relationships/notesMaster" Target="notesMasters/notesMaster1.xml"/><Relationship Id="rId35" Type="http://schemas.openxmlformats.org/officeDocument/2006/relationships/handoutMaster" Target="handoutMasters/handoutMaster1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1.xml"/><Relationship Id="rId11" Type="http://schemas.openxmlformats.org/officeDocument/2006/relationships/slide" Target="slides/slide2.xml"/><Relationship Id="rId12" Type="http://schemas.openxmlformats.org/officeDocument/2006/relationships/slide" Target="slides/slide3.xml"/><Relationship Id="rId13" Type="http://schemas.openxmlformats.org/officeDocument/2006/relationships/slide" Target="slides/slide4.xml"/><Relationship Id="rId14" Type="http://schemas.openxmlformats.org/officeDocument/2006/relationships/slide" Target="slides/slide5.xml"/><Relationship Id="rId15" Type="http://schemas.openxmlformats.org/officeDocument/2006/relationships/slide" Target="slides/slide6.xml"/><Relationship Id="rId16" Type="http://schemas.openxmlformats.org/officeDocument/2006/relationships/slide" Target="slides/slide7.xml"/><Relationship Id="rId17" Type="http://schemas.openxmlformats.org/officeDocument/2006/relationships/slide" Target="slides/slide8.xml"/><Relationship Id="rId18" Type="http://schemas.openxmlformats.org/officeDocument/2006/relationships/slide" Target="slides/slide9.xml"/><Relationship Id="rId19" Type="http://schemas.openxmlformats.org/officeDocument/2006/relationships/slide" Target="slides/slide10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lice.mascena\Configura&#231;&#245;es%20locais\Temporary%20Internet%20Files\Content.Outlook\KWWHJMA3\2012%20-%20demogr&#225;ficas%20base%2018%20anos%20ou%20mais.xls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8.xlsx"/><Relationship Id="rId2" Type="http://schemas.openxmlformats.org/officeDocument/2006/relationships/chartUserShapes" Target="../drawings/drawing2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9.xlsx"/><Relationship Id="rId2" Type="http://schemas.openxmlformats.org/officeDocument/2006/relationships/chartUserShapes" Target="../drawings/drawing3.xm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0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1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2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3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4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5.xlsx"/><Relationship Id="rId2" Type="http://schemas.openxmlformats.org/officeDocument/2006/relationships/chartUserShapes" Target="../drawings/drawing4.xm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6.xlsx"/><Relationship Id="rId2" Type="http://schemas.openxmlformats.org/officeDocument/2006/relationships/chartUserShapes" Target="../drawings/drawing5.xm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7.xlsx"/><Relationship Id="rId2" Type="http://schemas.openxmlformats.org/officeDocument/2006/relationships/chartUserShapes" Target="../drawings/drawing6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lice.mascena\Configura&#231;&#245;es%20locais\Temporary%20Internet%20Files\Content.Outlook\KWWHJMA3\2012%20-%20demogr&#225;ficas%20base%2018%20anos%20ou%20mais.xls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8.xlsx"/><Relationship Id="rId2" Type="http://schemas.openxmlformats.org/officeDocument/2006/relationships/chartUserShapes" Target="../drawings/drawing7.xm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9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0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4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5.xlsx"/><Relationship Id="rId2" Type="http://schemas.openxmlformats.org/officeDocument/2006/relationships/chartUserShapes" Target="../drawings/drawing1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6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5"/>
    </mc:Choice>
    <mc:Fallback>
      <c:style val="25"/>
    </mc:Fallback>
  </mc:AlternateContent>
  <c:chart>
    <c:autoTitleDeleted val="1"/>
    <c:view3D>
      <c:rotX val="14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Sheet!$C$40</c:f>
              <c:strCache>
                <c:ptCount val="1"/>
                <c:pt idx="0">
                  <c:v>2006</c:v>
                </c:pt>
              </c:strCache>
            </c:strRef>
          </c:tx>
          <c:spPr>
            <a:scene3d>
              <a:camera prst="orthographicFront"/>
              <a:lightRig rig="balanced" dir="t">
                <a:rot lat="0" lon="0" rev="5100000"/>
              </a:lightRig>
            </a:scene3d>
            <a:sp3d prstMaterial="metal">
              <a:bevelT w="29210" h="12700"/>
              <a:contourClr>
                <a:srgbClr val="000000"/>
              </a:contourClr>
            </a:sp3d>
          </c:spPr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Sheet!$B$41:$B$45</c:f>
              <c:strCache>
                <c:ptCount val="5"/>
                <c:pt idx="0">
                  <c:v>Analfabeto até Fundamental I incompleto</c:v>
                </c:pt>
                <c:pt idx="1">
                  <c:v>Fundamental I - completo</c:v>
                </c:pt>
                <c:pt idx="2">
                  <c:v>Fundamental II - completo e incompleto</c:v>
                </c:pt>
                <c:pt idx="3">
                  <c:v>Ensino médio e técnico - completo e incompleto</c:v>
                </c:pt>
                <c:pt idx="4">
                  <c:v>Ensino superior - completo e incompleto</c:v>
                </c:pt>
              </c:strCache>
            </c:strRef>
          </c:cat>
          <c:val>
            <c:numRef>
              <c:f>Sheet!$C$41:$C$45</c:f>
              <c:numCache>
                <c:formatCode>#,##0.0</c:formatCode>
                <c:ptCount val="5"/>
                <c:pt idx="0">
                  <c:v>25.40385827957735</c:v>
                </c:pt>
                <c:pt idx="1">
                  <c:v>11.41430622350146</c:v>
                </c:pt>
                <c:pt idx="2">
                  <c:v>24.48797331947008</c:v>
                </c:pt>
                <c:pt idx="3">
                  <c:v>28.18538874755528</c:v>
                </c:pt>
                <c:pt idx="4">
                  <c:v>10.50847342989583</c:v>
                </c:pt>
              </c:numCache>
            </c:numRef>
          </c:val>
        </c:ser>
        <c:ser>
          <c:idx val="1"/>
          <c:order val="1"/>
          <c:tx>
            <c:strRef>
              <c:f>Sheet!$D$40</c:f>
              <c:strCache>
                <c:ptCount val="1"/>
                <c:pt idx="0">
                  <c:v>2012</c:v>
                </c:pt>
              </c:strCache>
            </c:strRef>
          </c:tx>
          <c:spPr>
            <a:scene3d>
              <a:camera prst="orthographicFront"/>
              <a:lightRig rig="balanced" dir="t">
                <a:rot lat="0" lon="0" rev="5100000"/>
              </a:lightRig>
            </a:scene3d>
            <a:sp3d prstMaterial="metal">
              <a:bevelT w="29210" h="12700"/>
              <a:contourClr>
                <a:srgbClr val="000000"/>
              </a:contourClr>
            </a:sp3d>
          </c:spPr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Sheet!$B$41:$B$45</c:f>
              <c:strCache>
                <c:ptCount val="5"/>
                <c:pt idx="0">
                  <c:v>Analfabeto até Fundamental I incompleto</c:v>
                </c:pt>
                <c:pt idx="1">
                  <c:v>Fundamental I - completo</c:v>
                </c:pt>
                <c:pt idx="2">
                  <c:v>Fundamental II - completo e incompleto</c:v>
                </c:pt>
                <c:pt idx="3">
                  <c:v>Ensino médio e técnico - completo e incompleto</c:v>
                </c:pt>
                <c:pt idx="4">
                  <c:v>Ensino superior - completo e incompleto</c:v>
                </c:pt>
              </c:strCache>
            </c:strRef>
          </c:cat>
          <c:val>
            <c:numRef>
              <c:f>Sheet!$D$41:$D$45</c:f>
              <c:numCache>
                <c:formatCode>#,##0.0</c:formatCode>
                <c:ptCount val="5"/>
                <c:pt idx="0">
                  <c:v>28.46867076537452</c:v>
                </c:pt>
                <c:pt idx="1">
                  <c:v>5.490503241903857</c:v>
                </c:pt>
                <c:pt idx="2">
                  <c:v>20.01345678434289</c:v>
                </c:pt>
                <c:pt idx="3">
                  <c:v>31.83617800168293</c:v>
                </c:pt>
                <c:pt idx="4">
                  <c:v>14.19119120669578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082512008"/>
        <c:axId val="2082506424"/>
        <c:axId val="0"/>
      </c:bar3DChart>
      <c:catAx>
        <c:axId val="20825120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2082506424"/>
        <c:crosses val="autoZero"/>
        <c:auto val="1"/>
        <c:lblAlgn val="ctr"/>
        <c:lblOffset val="100"/>
        <c:noMultiLvlLbl val="0"/>
      </c:catAx>
      <c:valAx>
        <c:axId val="2082506424"/>
        <c:scaling>
          <c:orientation val="minMax"/>
          <c:max val="40.0"/>
        </c:scaling>
        <c:delete val="0"/>
        <c:axPos val="l"/>
        <c:numFmt formatCode="#,##0" sourceLinked="0"/>
        <c:majorTickMark val="out"/>
        <c:minorTickMark val="none"/>
        <c:tickLblPos val="nextTo"/>
        <c:crossAx val="2082512008"/>
        <c:crosses val="autoZero"/>
        <c:crossBetween val="between"/>
        <c:majorUnit val="10.0"/>
      </c:valAx>
    </c:plotArea>
    <c:legend>
      <c:legendPos val="r"/>
      <c:layout>
        <c:manualLayout>
          <c:xMode val="edge"/>
          <c:yMode val="edge"/>
          <c:x val="0.893878224206319"/>
          <c:y val="0.00155961446203151"/>
          <c:w val="0.0928225430107961"/>
          <c:h val="0.148442189275324"/>
        </c:manualLayout>
      </c:layout>
      <c:overlay val="0"/>
    </c:legend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7"/>
    </mc:Choice>
    <mc:Fallback>
      <c:style val="37"/>
    </mc:Fallback>
  </mc:AlternateContent>
  <c:chart>
    <c:autoTitleDeleted val="1"/>
    <c:view3D>
      <c:rotX val="70"/>
      <c:hPercent val="100"/>
      <c:rotY val="58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0"/>
          <c:y val="0.0889334120199809"/>
          <c:w val="1.0"/>
          <c:h val="0.911066587980019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17"/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2.0</c:v>
                </c:pt>
                <c:pt idx="1">
                  <c:v>100.0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autoTitleDeleted val="1"/>
    <c:view3D>
      <c:rotX val="70"/>
      <c:hPercent val="100"/>
      <c:rotY val="58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0"/>
          <c:y val="0.194322993869901"/>
          <c:w val="0.883964628539219"/>
          <c:h val="0.805677006130099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17"/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5.0</c:v>
                </c:pt>
                <c:pt idx="1">
                  <c:v>100.0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view3D>
      <c:rotX val="70"/>
      <c:hPercent val="100"/>
      <c:rotY val="58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0"/>
          <c:y val="0.0889334120199809"/>
          <c:w val="1.0"/>
          <c:h val="0.911066587980019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17"/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9.0</c:v>
                </c:pt>
                <c:pt idx="1">
                  <c:v>100.0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9"/>
    </mc:Choice>
    <mc:Fallback>
      <c:style val="39"/>
    </mc:Fallback>
  </mc:AlternateContent>
  <c:chart>
    <c:autoTitleDeleted val="1"/>
    <c:view3D>
      <c:rotX val="70"/>
      <c:hPercent val="100"/>
      <c:rotY val="58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0"/>
          <c:y val="0.0889334120199809"/>
          <c:w val="1.0"/>
          <c:h val="0.911066587980019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17"/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27.0</c:v>
                </c:pt>
                <c:pt idx="1">
                  <c:v>100.0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ln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2012</c:v>
                </c:pt>
              </c:strCache>
            </c:strRef>
          </c:tx>
          <c:invertIfNegative val="0"/>
          <c:dPt>
            <c:idx val="2"/>
            <c:invertIfNegative val="0"/>
            <c:bubble3D val="0"/>
            <c:spPr>
              <a:solidFill>
                <a:srgbClr val="80FF00"/>
              </a:solidFill>
            </c:spPr>
          </c:dPt>
          <c:cat>
            <c:strRef>
              <c:f>Sheet1!$A$2:$A$7</c:f>
              <c:strCache>
                <c:ptCount val="6"/>
                <c:pt idx="0">
                  <c:v>Sudeste</c:v>
                </c:pt>
                <c:pt idx="1">
                  <c:v>Sul</c:v>
                </c:pt>
                <c:pt idx="2">
                  <c:v>Total</c:v>
                </c:pt>
                <c:pt idx="3">
                  <c:v>Norte</c:v>
                </c:pt>
                <c:pt idx="4">
                  <c:v>Centro-Oeste</c:v>
                </c:pt>
                <c:pt idx="5">
                  <c:v>Nordeste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2.0</c:v>
                </c:pt>
                <c:pt idx="1">
                  <c:v>2.0</c:v>
                </c:pt>
                <c:pt idx="2">
                  <c:v>2.5</c:v>
                </c:pt>
                <c:pt idx="3">
                  <c:v>3.0</c:v>
                </c:pt>
                <c:pt idx="4">
                  <c:v>3.0</c:v>
                </c:pt>
                <c:pt idx="5">
                  <c:v>5.0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-2091049368"/>
        <c:axId val="1791567752"/>
        <c:axId val="0"/>
      </c:bar3DChart>
      <c:catAx>
        <c:axId val="-2091049368"/>
        <c:scaling>
          <c:orientation val="minMax"/>
        </c:scaling>
        <c:delete val="0"/>
        <c:axPos val="b"/>
        <c:majorTickMark val="out"/>
        <c:minorTickMark val="none"/>
        <c:tickLblPos val="nextTo"/>
        <c:crossAx val="1791567752"/>
        <c:crosses val="autoZero"/>
        <c:auto val="1"/>
        <c:lblAlgn val="ctr"/>
        <c:lblOffset val="100"/>
        <c:noMultiLvlLbl val="0"/>
      </c:catAx>
      <c:valAx>
        <c:axId val="1791567752"/>
        <c:scaling>
          <c:orientation val="minMax"/>
          <c:max val="8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%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-2091049368"/>
        <c:crosses val="autoZero"/>
        <c:crossBetween val="between"/>
        <c:majorUnit val="2.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5"/>
    </mc:Choice>
    <mc:Fallback>
      <c:style val="25"/>
    </mc:Fallback>
  </mc:AlternateContent>
  <c:chart>
    <c:autoTitleDeleted val="1"/>
    <c:view3D>
      <c:rotX val="75"/>
      <c:rotY val="58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0270832409712311"/>
          <c:y val="0.00961471568297562"/>
          <c:w val="0.972916666666667"/>
          <c:h val="0.94375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17"/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1.0</c:v>
                </c:pt>
                <c:pt idx="1">
                  <c:v>10.0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1"/>
    <c:view3D>
      <c:rotX val="75"/>
      <c:rotY val="58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0270833333333333"/>
          <c:y val="0.015625"/>
          <c:w val="0.972916666666667"/>
          <c:h val="0.94375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17"/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1.5</c:v>
                </c:pt>
                <c:pt idx="1">
                  <c:v>10.0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7"/>
    </mc:Choice>
    <mc:Fallback>
      <c:style val="37"/>
    </mc:Fallback>
  </mc:AlternateContent>
  <c:chart>
    <c:autoTitleDeleted val="1"/>
    <c:view3D>
      <c:rotX val="70"/>
      <c:hPercent val="100"/>
      <c:rotY val="58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0"/>
          <c:y val="0.0889334120199809"/>
          <c:w val="1.0"/>
          <c:h val="0.911066587980019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17"/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2.0</c:v>
                </c:pt>
                <c:pt idx="1">
                  <c:v>100.0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autoTitleDeleted val="1"/>
    <c:view3D>
      <c:rotX val="70"/>
      <c:hPercent val="100"/>
      <c:rotY val="58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0"/>
          <c:y val="0.0889334120199809"/>
          <c:w val="1.0"/>
          <c:h val="0.911066587980019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17"/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5.0</c:v>
                </c:pt>
                <c:pt idx="1">
                  <c:v>100.0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view3D>
      <c:rotX val="70"/>
      <c:hPercent val="100"/>
      <c:rotY val="58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0"/>
          <c:y val="0.0889334120199809"/>
          <c:w val="1.0"/>
          <c:h val="0.911066587980019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17"/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9.0</c:v>
                </c:pt>
                <c:pt idx="1">
                  <c:v>100.0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Sheet!$C$49</c:f>
              <c:strCache>
                <c:ptCount val="1"/>
                <c:pt idx="0">
                  <c:v>2006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/>
            </a:sp3d>
          </c:spPr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Sheet!$B$50:$B$55</c:f>
              <c:strCache>
                <c:ptCount val="6"/>
                <c:pt idx="0">
                  <c:v>Católica</c:v>
                </c:pt>
                <c:pt idx="1">
                  <c:v>Evangélica</c:v>
                </c:pt>
                <c:pt idx="2">
                  <c:v>Espírita</c:v>
                </c:pt>
                <c:pt idx="3">
                  <c:v>Afro (Candomblé ou Umbanda)</c:v>
                </c:pt>
                <c:pt idx="4">
                  <c:v>Outros</c:v>
                </c:pt>
                <c:pt idx="5">
                  <c:v>Nenhuma</c:v>
                </c:pt>
              </c:strCache>
            </c:strRef>
          </c:cat>
          <c:val>
            <c:numRef>
              <c:f>Sheet!$C$50:$C$55</c:f>
              <c:numCache>
                <c:formatCode>#,##0.0</c:formatCode>
                <c:ptCount val="6"/>
                <c:pt idx="0">
                  <c:v>67.87848481497407</c:v>
                </c:pt>
                <c:pt idx="1">
                  <c:v>20.85879980842492</c:v>
                </c:pt>
                <c:pt idx="2">
                  <c:v>2.48869569820109</c:v>
                </c:pt>
                <c:pt idx="3">
                  <c:v>0.444230477396941</c:v>
                </c:pt>
                <c:pt idx="4">
                  <c:v>3.328878522973905</c:v>
                </c:pt>
                <c:pt idx="5">
                  <c:v>5.000910678028393</c:v>
                </c:pt>
              </c:numCache>
            </c:numRef>
          </c:val>
        </c:ser>
        <c:ser>
          <c:idx val="1"/>
          <c:order val="1"/>
          <c:tx>
            <c:strRef>
              <c:f>Sheet!$D$49</c:f>
              <c:strCache>
                <c:ptCount val="1"/>
                <c:pt idx="0">
                  <c:v>2012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/>
            </a:sp3d>
          </c:spPr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Sheet!$B$50:$B$55</c:f>
              <c:strCache>
                <c:ptCount val="6"/>
                <c:pt idx="0">
                  <c:v>Católica</c:v>
                </c:pt>
                <c:pt idx="1">
                  <c:v>Evangélica</c:v>
                </c:pt>
                <c:pt idx="2">
                  <c:v>Espírita</c:v>
                </c:pt>
                <c:pt idx="3">
                  <c:v>Afro (Candomblé ou Umbanda)</c:v>
                </c:pt>
                <c:pt idx="4">
                  <c:v>Outros</c:v>
                </c:pt>
                <c:pt idx="5">
                  <c:v>Nenhuma</c:v>
                </c:pt>
              </c:strCache>
            </c:strRef>
          </c:cat>
          <c:val>
            <c:numRef>
              <c:f>Sheet!$D$50:$D$55</c:f>
              <c:numCache>
                <c:formatCode>#,##0.0</c:formatCode>
                <c:ptCount val="6"/>
                <c:pt idx="0">
                  <c:v>64.76580287454392</c:v>
                </c:pt>
                <c:pt idx="1">
                  <c:v>23.36766443664917</c:v>
                </c:pt>
                <c:pt idx="2">
                  <c:v>1.813103563464843</c:v>
                </c:pt>
                <c:pt idx="3">
                  <c:v>0.60042520001271</c:v>
                </c:pt>
                <c:pt idx="4">
                  <c:v>0.857209545457128</c:v>
                </c:pt>
                <c:pt idx="5">
                  <c:v>8.59579437987176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2096430552"/>
        <c:axId val="-2096143544"/>
        <c:axId val="0"/>
      </c:bar3DChart>
      <c:catAx>
        <c:axId val="-20964305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-2096143544"/>
        <c:crosses val="autoZero"/>
        <c:auto val="1"/>
        <c:lblAlgn val="ctr"/>
        <c:lblOffset val="100"/>
        <c:noMultiLvlLbl val="0"/>
      </c:catAx>
      <c:valAx>
        <c:axId val="-2096143544"/>
        <c:scaling>
          <c:orientation val="minMax"/>
          <c:max val="80.0"/>
        </c:scaling>
        <c:delete val="0"/>
        <c:axPos val="l"/>
        <c:numFmt formatCode="#,##0" sourceLinked="0"/>
        <c:majorTickMark val="out"/>
        <c:minorTickMark val="none"/>
        <c:tickLblPos val="nextTo"/>
        <c:crossAx val="-2096430552"/>
        <c:crosses val="autoZero"/>
        <c:crossBetween val="between"/>
        <c:majorUnit val="20.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3"/>
    </mc:Choice>
    <mc:Fallback>
      <c:style val="33"/>
    </mc:Fallback>
  </mc:AlternateContent>
  <c:chart>
    <c:autoTitleDeleted val="1"/>
    <c:view3D>
      <c:rotX val="70"/>
      <c:hPercent val="100"/>
      <c:rotY val="58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0"/>
          <c:y val="0.0889334120199809"/>
          <c:w val="1.0"/>
          <c:h val="0.911066587980019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17"/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9.0</c:v>
                </c:pt>
                <c:pt idx="1">
                  <c:v>100.0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invertIfNegative val="0"/>
          <c:dPt>
            <c:idx val="3"/>
            <c:invertIfNegative val="0"/>
            <c:bubble3D val="0"/>
            <c:spPr>
              <a:solidFill>
                <a:schemeClr val="accent3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Sudeste</c:v>
                </c:pt>
                <c:pt idx="1">
                  <c:v>Sul</c:v>
                </c:pt>
                <c:pt idx="2">
                  <c:v>Nordeste</c:v>
                </c:pt>
                <c:pt idx="3">
                  <c:v>Total</c:v>
                </c:pt>
                <c:pt idx="4">
                  <c:v>Centro-Oeste</c:v>
                </c:pt>
                <c:pt idx="5">
                  <c:v>Norte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4.0</c:v>
                </c:pt>
                <c:pt idx="1">
                  <c:v>4.0</c:v>
                </c:pt>
                <c:pt idx="2">
                  <c:v>5.0</c:v>
                </c:pt>
                <c:pt idx="3">
                  <c:v>5.0</c:v>
                </c:pt>
                <c:pt idx="4">
                  <c:v>7.0</c:v>
                </c:pt>
                <c:pt idx="5">
                  <c:v>9.0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-2119113560"/>
        <c:axId val="-2118440168"/>
        <c:axId val="0"/>
      </c:bar3DChart>
      <c:catAx>
        <c:axId val="-2119113560"/>
        <c:scaling>
          <c:orientation val="minMax"/>
        </c:scaling>
        <c:delete val="0"/>
        <c:axPos val="b"/>
        <c:majorTickMark val="out"/>
        <c:minorTickMark val="none"/>
        <c:tickLblPos val="nextTo"/>
        <c:crossAx val="-2118440168"/>
        <c:crosses val="autoZero"/>
        <c:auto val="1"/>
        <c:lblAlgn val="ctr"/>
        <c:lblOffset val="100"/>
        <c:noMultiLvlLbl val="0"/>
      </c:catAx>
      <c:valAx>
        <c:axId val="-2118440168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%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-2119113560"/>
        <c:crosses val="autoZero"/>
        <c:crossBetween val="between"/>
        <c:majorUnit val="5.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5"/>
    </mc:Choice>
    <mc:Fallback>
      <c:style val="25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0730254530793461"/>
          <c:y val="0.0249352893246202"/>
          <c:w val="0.878328121398714"/>
          <c:h val="0.87958742240445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rgbClr val="80FF00"/>
              </a:solidFill>
            </c:spPr>
          </c:dPt>
          <c:cat>
            <c:strRef>
              <c:f>Sheet1!$A$2:$A$7</c:f>
              <c:strCache>
                <c:ptCount val="6"/>
                <c:pt idx="0">
                  <c:v>Sul</c:v>
                </c:pt>
                <c:pt idx="1">
                  <c:v>Nordeste</c:v>
                </c:pt>
                <c:pt idx="2">
                  <c:v>Total</c:v>
                </c:pt>
                <c:pt idx="3">
                  <c:v>Sudeste</c:v>
                </c:pt>
                <c:pt idx="4">
                  <c:v>Centro-Oeste</c:v>
                </c:pt>
                <c:pt idx="5">
                  <c:v>Norte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0.8</c:v>
                </c:pt>
                <c:pt idx="1">
                  <c:v>1.0</c:v>
                </c:pt>
                <c:pt idx="2">
                  <c:v>1.4</c:v>
                </c:pt>
                <c:pt idx="3">
                  <c:v>1.5</c:v>
                </c:pt>
                <c:pt idx="4">
                  <c:v>1.5</c:v>
                </c:pt>
                <c:pt idx="5">
                  <c:v>3.1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2119090984"/>
        <c:axId val="-2118429912"/>
        <c:axId val="0"/>
      </c:bar3DChart>
      <c:catAx>
        <c:axId val="-21190909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-2118429912"/>
        <c:crosses val="autoZero"/>
        <c:auto val="1"/>
        <c:lblAlgn val="ctr"/>
        <c:lblOffset val="100"/>
        <c:noMultiLvlLbl val="0"/>
      </c:catAx>
      <c:valAx>
        <c:axId val="-2118429912"/>
        <c:scaling>
          <c:orientation val="minMax"/>
          <c:max val="5.0"/>
          <c:min val="0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%</a:t>
                </a:r>
              </a:p>
            </c:rich>
          </c:tx>
          <c:layout>
            <c:manualLayout>
              <c:xMode val="edge"/>
              <c:yMode val="edge"/>
              <c:x val="0.00629711288662964"/>
              <c:y val="0.39912933736050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-2119090984"/>
        <c:crosses val="autoZero"/>
        <c:crossBetween val="between"/>
        <c:majorUnit val="1.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071938174152232"/>
          <c:y val="0.167329193239225"/>
          <c:w val="0.926907850086282"/>
          <c:h val="0.64009793307086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População geral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/>
            </a:sp3d>
          </c:spPr>
          <c:invertIfNegative val="0"/>
          <c:cat>
            <c:strRef>
              <c:f>Sheet1!$A$2:$A$4</c:f>
              <c:strCache>
                <c:ptCount val="3"/>
                <c:pt idx="0">
                  <c:v>Ameaça com arma</c:v>
                </c:pt>
                <c:pt idx="1">
                  <c:v>Envolvimento em brigas</c:v>
                </c:pt>
                <c:pt idx="2">
                  <c:v>Ficha na policia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2.4</c:v>
                </c:pt>
                <c:pt idx="1">
                  <c:v>2.6</c:v>
                </c:pt>
                <c:pt idx="2">
                  <c:v>1.4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Usuários problematicos de álcool</c:v>
                </c:pt>
              </c:strCache>
            </c:strRef>
          </c:tx>
          <c:spPr>
            <a:solidFill>
              <a:schemeClr val="accent3"/>
            </a:solidFill>
            <a:scene3d>
              <a:camera prst="orthographicFront"/>
              <a:lightRig rig="threePt" dir="t"/>
            </a:scene3d>
            <a:sp3d prstMaterial="metal">
              <a:bevelT/>
            </a:sp3d>
          </c:spPr>
          <c:invertIfNegative val="0"/>
          <c:cat>
            <c:strRef>
              <c:f>Sheet1!$A$2:$A$4</c:f>
              <c:strCache>
                <c:ptCount val="3"/>
                <c:pt idx="0">
                  <c:v>Ameaça com arma</c:v>
                </c:pt>
                <c:pt idx="1">
                  <c:v>Envolvimento em brigas</c:v>
                </c:pt>
                <c:pt idx="2">
                  <c:v>Ficha na policia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8.4</c:v>
                </c:pt>
                <c:pt idx="1">
                  <c:v>12.0</c:v>
                </c:pt>
                <c:pt idx="2">
                  <c:v>5.7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2060614536"/>
        <c:axId val="-2120209080"/>
        <c:axId val="0"/>
      </c:bar3DChart>
      <c:catAx>
        <c:axId val="-2060614536"/>
        <c:scaling>
          <c:orientation val="minMax"/>
        </c:scaling>
        <c:delete val="0"/>
        <c:axPos val="b"/>
        <c:majorTickMark val="out"/>
        <c:minorTickMark val="none"/>
        <c:tickLblPos val="nextTo"/>
        <c:crossAx val="-2120209080"/>
        <c:crosses val="autoZero"/>
        <c:auto val="1"/>
        <c:lblAlgn val="ctr"/>
        <c:lblOffset val="100"/>
        <c:noMultiLvlLbl val="0"/>
      </c:catAx>
      <c:valAx>
        <c:axId val="-212020908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%</a:t>
                </a:r>
                <a:endParaRPr lang="en-US" dirty="0"/>
              </a:p>
            </c:rich>
          </c:tx>
          <c:layout>
            <c:manualLayout>
              <c:xMode val="edge"/>
              <c:yMode val="edge"/>
              <c:x val="0.00378894749017839"/>
              <c:y val="0.490940374047376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-206061453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0559888298299556"/>
          <c:y val="0.01827411423156"/>
          <c:w val="0.944011170170044"/>
          <c:h val="0.142381969636552"/>
        </c:manualLayout>
      </c:layout>
      <c:overlay val="0"/>
      <c:txPr>
        <a:bodyPr/>
        <a:lstStyle/>
        <a:p>
          <a:pPr>
            <a:defRPr sz="20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2012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/>
              <a:bevelB/>
              <a:contourClr>
                <a:srgbClr val="000000"/>
              </a:contourClr>
            </a:sp3d>
          </c:spPr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E</c:v>
                </c:pt>
                <c:pt idx="1">
                  <c:v>D</c:v>
                </c:pt>
                <c:pt idx="2">
                  <c:v>C</c:v>
                </c:pt>
                <c:pt idx="3">
                  <c:v>B</c:v>
                </c:pt>
                <c:pt idx="4">
                  <c:v>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4.2</c:v>
                </c:pt>
                <c:pt idx="1">
                  <c:v>16.0</c:v>
                </c:pt>
                <c:pt idx="2">
                  <c:v>45.2</c:v>
                </c:pt>
                <c:pt idx="3">
                  <c:v>29.8</c:v>
                </c:pt>
                <c:pt idx="4">
                  <c:v>4.7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2006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B/>
              <a:contourClr>
                <a:srgbClr val="000000"/>
              </a:contourClr>
            </a:sp3d>
          </c:spPr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E</c:v>
                </c:pt>
                <c:pt idx="1">
                  <c:v>D</c:v>
                </c:pt>
                <c:pt idx="2">
                  <c:v>C</c:v>
                </c:pt>
                <c:pt idx="3">
                  <c:v>B</c:v>
                </c:pt>
                <c:pt idx="4">
                  <c:v>A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8.7</c:v>
                </c:pt>
                <c:pt idx="1">
                  <c:v>39.0</c:v>
                </c:pt>
                <c:pt idx="2">
                  <c:v>34.1</c:v>
                </c:pt>
                <c:pt idx="3">
                  <c:v>15.4</c:v>
                </c:pt>
                <c:pt idx="4">
                  <c:v>2.8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-2097140888"/>
        <c:axId val="-2096324728"/>
        <c:axId val="0"/>
      </c:bar3DChart>
      <c:catAx>
        <c:axId val="-2097140888"/>
        <c:scaling>
          <c:orientation val="minMax"/>
        </c:scaling>
        <c:delete val="0"/>
        <c:axPos val="l"/>
        <c:majorTickMark val="out"/>
        <c:minorTickMark val="none"/>
        <c:tickLblPos val="nextTo"/>
        <c:crossAx val="-2096324728"/>
        <c:crosses val="autoZero"/>
        <c:auto val="1"/>
        <c:lblAlgn val="ctr"/>
        <c:lblOffset val="100"/>
        <c:noMultiLvlLbl val="0"/>
      </c:catAx>
      <c:valAx>
        <c:axId val="-20963247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20971408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99497714639869"/>
          <c:y val="0.000211548224537229"/>
          <c:w val="0.0946129587907125"/>
          <c:h val="0.150358845890004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2006</c:v>
                </c:pt>
              </c:strCache>
            </c:strRef>
          </c:tx>
          <c:spPr>
            <a:scene3d>
              <a:camera prst="orthographicFront"/>
              <a:lightRig rig="balanced" dir="t">
                <a:rot lat="0" lon="0" rev="5100000"/>
              </a:lightRig>
            </a:scene3d>
            <a:sp3d prstMaterial="metal">
              <a:bevelT w="29210" h="12700"/>
              <a:bevelB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-2.88134057336415E-17"/>
                  <c:y val="-0.02047843049991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0"/>
                  <c:y val="-0.01462745035708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00314331693693417"/>
                  <c:y val="-0.0117019602856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Homens</c:v>
                </c:pt>
                <c:pt idx="2">
                  <c:v>Mulheres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52.0</c:v>
                </c:pt>
                <c:pt idx="1">
                  <c:v>65.0</c:v>
                </c:pt>
                <c:pt idx="2">
                  <c:v>41.0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2012</c:v>
                </c:pt>
              </c:strCache>
            </c:strRef>
          </c:tx>
          <c:spPr>
            <a:scene3d>
              <a:camera prst="orthographicFront"/>
              <a:lightRig rig="balanced" dir="t">
                <a:rot lat="0" lon="0" rev="5100000"/>
              </a:lightRig>
            </a:scene3d>
            <a:sp3d prstMaterial="metal">
              <a:bevelT w="29210" h="12700"/>
              <a:bevelB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-5.76268114672829E-17"/>
                  <c:y val="-0.0117019602856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00471497540540131"/>
                  <c:y val="-0.01755294042849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00785829234233543"/>
                  <c:y val="-0.0087764702142495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Homens</c:v>
                </c:pt>
                <c:pt idx="2">
                  <c:v>Mulheres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50.0</c:v>
                </c:pt>
                <c:pt idx="1">
                  <c:v>62.0</c:v>
                </c:pt>
                <c:pt idx="2">
                  <c:v>39.0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-2096199560"/>
        <c:axId val="-2096363576"/>
        <c:axId val="0"/>
      </c:bar3DChart>
      <c:catAx>
        <c:axId val="-2096199560"/>
        <c:scaling>
          <c:orientation val="minMax"/>
        </c:scaling>
        <c:delete val="0"/>
        <c:axPos val="b"/>
        <c:majorTickMark val="out"/>
        <c:minorTickMark val="none"/>
        <c:tickLblPos val="nextTo"/>
        <c:crossAx val="-2096363576"/>
        <c:crosses val="autoZero"/>
        <c:auto val="1"/>
        <c:lblAlgn val="ctr"/>
        <c:lblOffset val="100"/>
        <c:noMultiLvlLbl val="0"/>
      </c:catAx>
      <c:valAx>
        <c:axId val="-2096363576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%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-20961995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1715993642085"/>
          <c:y val="0.000486045988243255"/>
          <c:w val="0.100995763204777"/>
          <c:h val="0.174039477530509"/>
        </c:manualLayout>
      </c:layout>
      <c:overlay val="0"/>
    </c:legend>
    <c:plotVisOnly val="1"/>
    <c:dispBlanksAs val="gap"/>
    <c:showDLblsOverMax val="0"/>
  </c:chart>
  <c:spPr>
    <a:scene3d>
      <a:camera prst="orthographicFront"/>
      <a:lightRig rig="threePt" dir="t"/>
    </a:scene3d>
    <a:sp3d prstMaterial="dkEdge"/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2006</c:v>
                </c:pt>
              </c:strCache>
            </c:strRef>
          </c:tx>
          <c:spPr>
            <a:scene3d>
              <a:camera prst="orthographicFront"/>
              <a:lightRig rig="balanced" dir="t">
                <a:rot lat="0" lon="0" rev="5100000"/>
              </a:lightRig>
            </a:scene3d>
            <a:sp3d prstMaterial="metal">
              <a:bevelT w="29210" h="12700"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2.88377267286294E-17"/>
                  <c:y val="-0.01270283019056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76754534572589E-17"/>
                  <c:y val="-0.010162264152453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0"/>
                  <c:y val="-0.01524339622867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Homens</c:v>
                </c:pt>
                <c:pt idx="2">
                  <c:v>Mulheres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45.0</c:v>
                </c:pt>
                <c:pt idx="1">
                  <c:v>56.0</c:v>
                </c:pt>
                <c:pt idx="2">
                  <c:v>29.0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2012</c:v>
                </c:pt>
              </c:strCache>
            </c:strRef>
          </c:tx>
          <c:spPr>
            <a:scene3d>
              <a:camera prst="orthographicFront"/>
              <a:lightRig rig="balanced" dir="t">
                <a:rot lat="0" lon="0" rev="5100000"/>
              </a:lightRig>
            </a:scene3d>
            <a:sp3d prstMaterial="metal">
              <a:bevelT w="29210" h="12700"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-5.76754534572589E-17"/>
                  <c:y val="-0.02032452830490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00786480156050029"/>
                  <c:y val="-0.01778396226679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015729850835187"/>
                  <c:y val="-0.02540586042570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Homens</c:v>
                </c:pt>
                <c:pt idx="2">
                  <c:v>Mulheres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54.0</c:v>
                </c:pt>
                <c:pt idx="1">
                  <c:v>64.0</c:v>
                </c:pt>
                <c:pt idx="2">
                  <c:v>39.0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-2096178840"/>
        <c:axId val="-2096202728"/>
        <c:axId val="0"/>
      </c:bar3DChart>
      <c:catAx>
        <c:axId val="-2096178840"/>
        <c:scaling>
          <c:orientation val="minMax"/>
        </c:scaling>
        <c:delete val="0"/>
        <c:axPos val="b"/>
        <c:majorTickMark val="out"/>
        <c:minorTickMark val="none"/>
        <c:tickLblPos val="nextTo"/>
        <c:crossAx val="-2096202728"/>
        <c:crosses val="autoZero"/>
        <c:auto val="1"/>
        <c:lblAlgn val="ctr"/>
        <c:lblOffset val="100"/>
        <c:noMultiLvlLbl val="0"/>
      </c:catAx>
      <c:valAx>
        <c:axId val="-2096202728"/>
        <c:scaling>
          <c:orientation val="minMax"/>
          <c:max val="80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%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-2096178840"/>
        <c:crosses val="autoZero"/>
        <c:crossBetween val="between"/>
        <c:majorUnit val="10.0"/>
      </c:valAx>
    </c:plotArea>
    <c:legend>
      <c:legendPos val="r"/>
      <c:layout>
        <c:manualLayout>
          <c:xMode val="edge"/>
          <c:yMode val="edge"/>
          <c:x val="0.895773017509306"/>
          <c:y val="0.0204799629357421"/>
          <c:w val="0.101081012323657"/>
          <c:h val="0.15114007400848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2006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 prstMaterial="metal">
              <a:bevelT w="63500" h="25400"/>
            </a:sp3d>
          </c:spPr>
          <c:invertIfNegative val="0"/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Homens</c:v>
                </c:pt>
                <c:pt idx="2">
                  <c:v>Mulheres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45.0</c:v>
                </c:pt>
                <c:pt idx="1">
                  <c:v>51.0</c:v>
                </c:pt>
                <c:pt idx="2">
                  <c:v>36.0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2012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 prstMaterial="metal"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0.0"/>
                  <c:y val="-0.008234613430287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00805797069081294"/>
                  <c:y val="-0.01646922686057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0128927531053008"/>
                  <c:y val="-0.01372435571714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Homens</c:v>
                </c:pt>
                <c:pt idx="2">
                  <c:v>Mulheres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59.0</c:v>
                </c:pt>
                <c:pt idx="1">
                  <c:v>66.0</c:v>
                </c:pt>
                <c:pt idx="2">
                  <c:v>49.0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-2096567656"/>
        <c:axId val="-2096572936"/>
        <c:axId val="0"/>
      </c:bar3DChart>
      <c:catAx>
        <c:axId val="-2096567656"/>
        <c:scaling>
          <c:orientation val="minMax"/>
        </c:scaling>
        <c:delete val="0"/>
        <c:axPos val="b"/>
        <c:majorTickMark val="out"/>
        <c:minorTickMark val="none"/>
        <c:tickLblPos val="nextTo"/>
        <c:crossAx val="-2096572936"/>
        <c:crosses val="autoZero"/>
        <c:auto val="1"/>
        <c:lblAlgn val="ctr"/>
        <c:lblOffset val="100"/>
        <c:noMultiLvlLbl val="0"/>
      </c:catAx>
      <c:valAx>
        <c:axId val="-2096572936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%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-20965676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3545192398961"/>
          <c:y val="0.0340707671007093"/>
          <c:w val="0.103562054495739"/>
          <c:h val="0.16329432950686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0914796125795069"/>
          <c:y val="0.0302738808601392"/>
          <c:w val="0.871829676726749"/>
          <c:h val="0.82555216535433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2006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/>
            </a:sp3d>
          </c:spPr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Total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45.0</c:v>
                </c:pt>
                <c:pt idx="1">
                  <c:v>45.0</c:v>
                </c:pt>
                <c:pt idx="2">
                  <c:v>42.0</c:v>
                </c:pt>
                <c:pt idx="3">
                  <c:v>42.0</c:v>
                </c:pt>
                <c:pt idx="4">
                  <c:v>48.0</c:v>
                </c:pt>
                <c:pt idx="5">
                  <c:v>43.0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2012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/>
            </a:sp3d>
          </c:spPr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Total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45.0</c:v>
                </c:pt>
                <c:pt idx="1">
                  <c:v>56.0</c:v>
                </c:pt>
                <c:pt idx="2">
                  <c:v>60.0</c:v>
                </c:pt>
                <c:pt idx="3">
                  <c:v>60.0</c:v>
                </c:pt>
                <c:pt idx="4">
                  <c:v>71.0</c:v>
                </c:pt>
                <c:pt idx="5">
                  <c:v>58.0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-2096789128"/>
        <c:axId val="-2096790488"/>
        <c:axId val="0"/>
      </c:bar3DChart>
      <c:catAx>
        <c:axId val="-2096789128"/>
        <c:scaling>
          <c:orientation val="minMax"/>
        </c:scaling>
        <c:delete val="0"/>
        <c:axPos val="b"/>
        <c:majorTickMark val="out"/>
        <c:minorTickMark val="none"/>
        <c:tickLblPos val="nextTo"/>
        <c:crossAx val="-2096790488"/>
        <c:crosses val="autoZero"/>
        <c:auto val="1"/>
        <c:lblAlgn val="ctr"/>
        <c:lblOffset val="100"/>
        <c:noMultiLvlLbl val="0"/>
      </c:catAx>
      <c:valAx>
        <c:axId val="-2096790488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%</a:t>
                </a:r>
                <a:endParaRPr lang="en-US" dirty="0"/>
              </a:p>
            </c:rich>
          </c:tx>
          <c:layout>
            <c:manualLayout>
              <c:xMode val="edge"/>
              <c:yMode val="edge"/>
              <c:x val="0.0159605257832289"/>
              <c:y val="0.396736308051885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-2096789128"/>
        <c:crosses val="autoZero"/>
        <c:crossBetween val="between"/>
        <c:majorUnit val="20.0"/>
      </c:valAx>
    </c:plotArea>
    <c:legend>
      <c:legendPos val="r"/>
      <c:layout>
        <c:manualLayout>
          <c:xMode val="edge"/>
          <c:yMode val="edge"/>
          <c:x val="0.896997452308457"/>
          <c:y val="0.000795767716535422"/>
          <c:w val="0.0986021763254979"/>
          <c:h val="0.16233417852393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5"/>
    </mc:Choice>
    <mc:Fallback>
      <c:style val="25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0730254530793461"/>
          <c:y val="0.0249352893246202"/>
          <c:w val="0.878328121398714"/>
          <c:h val="0.87958742240445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rgbClr val="80FF00"/>
              </a:solidFill>
            </c:spPr>
          </c:dPt>
          <c:cat>
            <c:strRef>
              <c:f>Sheet1!$A$2:$A$7</c:f>
              <c:strCache>
                <c:ptCount val="6"/>
                <c:pt idx="0">
                  <c:v>Norte</c:v>
                </c:pt>
                <c:pt idx="1">
                  <c:v>Sul</c:v>
                </c:pt>
                <c:pt idx="2">
                  <c:v>Nordeste</c:v>
                </c:pt>
                <c:pt idx="3">
                  <c:v>Total</c:v>
                </c:pt>
                <c:pt idx="4">
                  <c:v>Sudeste</c:v>
                </c:pt>
                <c:pt idx="5">
                  <c:v>Centro-Oeste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1.5</c:v>
                </c:pt>
                <c:pt idx="1">
                  <c:v>2.0</c:v>
                </c:pt>
                <c:pt idx="2">
                  <c:v>2.4</c:v>
                </c:pt>
                <c:pt idx="3">
                  <c:v>2.6</c:v>
                </c:pt>
                <c:pt idx="4">
                  <c:v>3.1</c:v>
                </c:pt>
                <c:pt idx="5">
                  <c:v>3.4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2097082744"/>
        <c:axId val="-2097103096"/>
        <c:axId val="0"/>
      </c:bar3DChart>
      <c:catAx>
        <c:axId val="-20970827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-2097103096"/>
        <c:crosses val="autoZero"/>
        <c:auto val="1"/>
        <c:lblAlgn val="ctr"/>
        <c:lblOffset val="100"/>
        <c:noMultiLvlLbl val="0"/>
      </c:catAx>
      <c:valAx>
        <c:axId val="-2097103096"/>
        <c:scaling>
          <c:orientation val="minMax"/>
          <c:max val="5.0"/>
          <c:min val="0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%</a:t>
                </a:r>
              </a:p>
            </c:rich>
          </c:tx>
          <c:layout>
            <c:manualLayout>
              <c:xMode val="edge"/>
              <c:yMode val="edge"/>
              <c:x val="0.00629711288662964"/>
              <c:y val="0.39912933736050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-2097082744"/>
        <c:crosses val="autoZero"/>
        <c:crossBetween val="between"/>
        <c:majorUnit val="1.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75"/>
      <c:rotY val="58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0"/>
          <c:y val="0.0889334120199809"/>
          <c:w val="1.0"/>
          <c:h val="0.911066587980019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effectLst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0.3994</cdr:x>
      <cdr:y>0.15153</cdr:y>
    </cdr:from>
    <cdr:to>
      <cdr:x>0.43659</cdr:x>
      <cdr:y>0.33785</cdr:y>
    </cdr:to>
    <cdr:sp macro="" textlink="">
      <cdr:nvSpPr>
        <cdr:cNvPr id="2" name="CaixaDeTexto 8"/>
        <cdr:cNvSpPr txBox="1"/>
      </cdr:nvSpPr>
      <cdr:spPr>
        <a:xfrm xmlns:a="http://schemas.openxmlformats.org/drawingml/2006/main" rot="18743222">
          <a:off x="3026077" y="984940"/>
          <a:ext cx="867160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t-BR" sz="1400" b="1" dirty="0" smtClean="0">
              <a:solidFill>
                <a:srgbClr val="C00000"/>
              </a:solidFill>
            </a:rPr>
            <a:t>43 %</a:t>
          </a:r>
          <a:endParaRPr lang="pt-BR" sz="14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0.39039</cdr:x>
      <cdr:y>0.23749</cdr:y>
    </cdr:from>
    <cdr:to>
      <cdr:x>0.45116</cdr:x>
      <cdr:y>0.34578</cdr:y>
    </cdr:to>
    <cdr:cxnSp macro="">
      <cdr:nvCxnSpPr>
        <cdr:cNvPr id="3" name="Straight Arrow Connector 2"/>
        <cdr:cNvCxnSpPr/>
      </cdr:nvCxnSpPr>
      <cdr:spPr>
        <a:xfrm xmlns:a="http://schemas.openxmlformats.org/drawingml/2006/main" flipV="1">
          <a:off x="3231213" y="1105316"/>
          <a:ext cx="502906" cy="503998"/>
        </a:xfrm>
        <a:prstGeom xmlns:a="http://schemas.openxmlformats.org/drawingml/2006/main" prst="straightConnector1">
          <a:avLst/>
        </a:prstGeom>
        <a:ln xmlns:a="http://schemas.openxmlformats.org/drawingml/2006/main" w="19050" cmpd="sng">
          <a:solidFill>
            <a:srgbClr val="FF0000"/>
          </a:solidFill>
          <a:tailEnd type="arrow"/>
        </a:ln>
        <a:effectLst xmlns:a="http://schemas.openxmlformats.org/drawingml/2006/main"/>
      </cdr:spPr>
      <cdr:style>
        <a:lnRef xmlns:a="http://schemas.openxmlformats.org/drawingml/2006/main" idx="3">
          <a:schemeClr val="accent6"/>
        </a:lnRef>
        <a:fillRef xmlns:a="http://schemas.openxmlformats.org/drawingml/2006/main" idx="0">
          <a:schemeClr val="accent6"/>
        </a:fillRef>
        <a:effectRef xmlns:a="http://schemas.openxmlformats.org/drawingml/2006/main" idx="2">
          <a:schemeClr val="accent6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0.53118</cdr:x>
      <cdr:y>0.17493</cdr:y>
    </cdr:from>
    <cdr:to>
      <cdr:x>0.56837</cdr:x>
      <cdr:y>0.36125</cdr:y>
    </cdr:to>
    <cdr:sp macro="" textlink="">
      <cdr:nvSpPr>
        <cdr:cNvPr id="4" name="CaixaDeTexto 8"/>
        <cdr:cNvSpPr txBox="1"/>
      </cdr:nvSpPr>
      <cdr:spPr>
        <a:xfrm xmlns:a="http://schemas.openxmlformats.org/drawingml/2006/main" rot="18743222">
          <a:off x="4116782" y="1093830"/>
          <a:ext cx="867160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t-BR" sz="1400" b="1" dirty="0" smtClean="0">
              <a:solidFill>
                <a:srgbClr val="C00000"/>
              </a:solidFill>
            </a:rPr>
            <a:t>43 %</a:t>
          </a:r>
          <a:endParaRPr lang="pt-BR" sz="14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0.52217</cdr:x>
      <cdr:y>0.26089</cdr:y>
    </cdr:from>
    <cdr:to>
      <cdr:x>0.58293</cdr:x>
      <cdr:y>0.36917</cdr:y>
    </cdr:to>
    <cdr:cxnSp macro="">
      <cdr:nvCxnSpPr>
        <cdr:cNvPr id="5" name="Straight Arrow Connector 4"/>
        <cdr:cNvCxnSpPr/>
      </cdr:nvCxnSpPr>
      <cdr:spPr>
        <a:xfrm xmlns:a="http://schemas.openxmlformats.org/drawingml/2006/main" flipV="1">
          <a:off x="4321918" y="1214206"/>
          <a:ext cx="502906" cy="503998"/>
        </a:xfrm>
        <a:prstGeom xmlns:a="http://schemas.openxmlformats.org/drawingml/2006/main" prst="straightConnector1">
          <a:avLst/>
        </a:prstGeom>
        <a:ln xmlns:a="http://schemas.openxmlformats.org/drawingml/2006/main" w="19050" cmpd="sng">
          <a:solidFill>
            <a:srgbClr val="FF0000"/>
          </a:solidFill>
          <a:tailEnd type="arrow"/>
        </a:ln>
        <a:effectLst xmlns:a="http://schemas.openxmlformats.org/drawingml/2006/main"/>
      </cdr:spPr>
      <cdr:style>
        <a:lnRef xmlns:a="http://schemas.openxmlformats.org/drawingml/2006/main" idx="3">
          <a:schemeClr val="accent6"/>
        </a:lnRef>
        <a:fillRef xmlns:a="http://schemas.openxmlformats.org/drawingml/2006/main" idx="0">
          <a:schemeClr val="accent6"/>
        </a:fillRef>
        <a:effectRef xmlns:a="http://schemas.openxmlformats.org/drawingml/2006/main" idx="2">
          <a:schemeClr val="accent6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0.66549</cdr:x>
      <cdr:y>0.05044</cdr:y>
    </cdr:from>
    <cdr:to>
      <cdr:x>0.70267</cdr:x>
      <cdr:y>0.23676</cdr:y>
    </cdr:to>
    <cdr:sp macro="" textlink="">
      <cdr:nvSpPr>
        <cdr:cNvPr id="6" name="CaixaDeTexto 8"/>
        <cdr:cNvSpPr txBox="1"/>
      </cdr:nvSpPr>
      <cdr:spPr>
        <a:xfrm xmlns:a="http://schemas.openxmlformats.org/drawingml/2006/main" rot="18743222">
          <a:off x="5228406" y="514454"/>
          <a:ext cx="867160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t-BR" sz="1400" b="1" dirty="0" smtClean="0">
              <a:solidFill>
                <a:srgbClr val="C00000"/>
              </a:solidFill>
            </a:rPr>
            <a:t>48 %</a:t>
          </a:r>
          <a:endParaRPr lang="pt-BR" sz="14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0.65648</cdr:x>
      <cdr:y>0.1364</cdr:y>
    </cdr:from>
    <cdr:to>
      <cdr:x>0.71724</cdr:x>
      <cdr:y>0.24469</cdr:y>
    </cdr:to>
    <cdr:cxnSp macro="">
      <cdr:nvCxnSpPr>
        <cdr:cNvPr id="7" name="Straight Arrow Connector 6"/>
        <cdr:cNvCxnSpPr/>
      </cdr:nvCxnSpPr>
      <cdr:spPr>
        <a:xfrm xmlns:a="http://schemas.openxmlformats.org/drawingml/2006/main" flipV="1">
          <a:off x="5433542" y="634830"/>
          <a:ext cx="502906" cy="503998"/>
        </a:xfrm>
        <a:prstGeom xmlns:a="http://schemas.openxmlformats.org/drawingml/2006/main" prst="straightConnector1">
          <a:avLst/>
        </a:prstGeom>
        <a:ln xmlns:a="http://schemas.openxmlformats.org/drawingml/2006/main" w="19050" cmpd="sng">
          <a:solidFill>
            <a:srgbClr val="FF0000"/>
          </a:solidFill>
          <a:tailEnd type="arrow"/>
        </a:ln>
        <a:effectLst xmlns:a="http://schemas.openxmlformats.org/drawingml/2006/main"/>
      </cdr:spPr>
      <cdr:style>
        <a:lnRef xmlns:a="http://schemas.openxmlformats.org/drawingml/2006/main" idx="3">
          <a:schemeClr val="accent6"/>
        </a:lnRef>
        <a:fillRef xmlns:a="http://schemas.openxmlformats.org/drawingml/2006/main" idx="0">
          <a:schemeClr val="accent6"/>
        </a:fillRef>
        <a:effectRef xmlns:a="http://schemas.openxmlformats.org/drawingml/2006/main" idx="2">
          <a:schemeClr val="accent6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0.88099</cdr:x>
      <cdr:y>0.39234</cdr:y>
    </cdr:from>
    <cdr:to>
      <cdr:x>0.96114</cdr:x>
      <cdr:y>0.50176</cdr:y>
    </cdr:to>
    <cdr:cxnSp macro="">
      <cdr:nvCxnSpPr>
        <cdr:cNvPr id="3" name="Elbow Connector 2"/>
        <cdr:cNvCxnSpPr/>
      </cdr:nvCxnSpPr>
      <cdr:spPr>
        <a:xfrm xmlns:a="http://schemas.openxmlformats.org/drawingml/2006/main" rot="16200000" flipH="1">
          <a:off x="1878041" y="1204333"/>
          <a:ext cx="316457" cy="177186"/>
        </a:xfrm>
        <a:prstGeom xmlns:a="http://schemas.openxmlformats.org/drawingml/2006/main" prst="bentConnector3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0.80308</cdr:x>
      <cdr:y>0.66671</cdr:y>
    </cdr:from>
    <cdr:to>
      <cdr:x>1</cdr:x>
      <cdr:y>0.78377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285312" y="1928205"/>
          <a:ext cx="560372" cy="33855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600" dirty="0"/>
            <a:t>3</a:t>
          </a:r>
          <a:r>
            <a:rPr lang="en-US" sz="1600" dirty="0" smtClean="0"/>
            <a:t>%</a:t>
          </a:r>
          <a:endParaRPr lang="en-US" sz="16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0.8359</cdr:x>
      <cdr:y>0.22813</cdr:y>
    </cdr:from>
    <cdr:to>
      <cdr:x>0.88099</cdr:x>
      <cdr:y>0.33381</cdr:y>
    </cdr:to>
    <cdr:cxnSp macro="">
      <cdr:nvCxnSpPr>
        <cdr:cNvPr id="3" name="Elbow Connector 2"/>
        <cdr:cNvCxnSpPr/>
      </cdr:nvCxnSpPr>
      <cdr:spPr>
        <a:xfrm xmlns:a="http://schemas.openxmlformats.org/drawingml/2006/main" rot="16200000" flipV="1">
          <a:off x="2222114" y="751663"/>
          <a:ext cx="306185" cy="124736"/>
        </a:xfrm>
        <a:prstGeom xmlns:a="http://schemas.openxmlformats.org/drawingml/2006/main" prst="bentConnector3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0.70439</cdr:x>
      <cdr:y>0.11761</cdr:y>
    </cdr:from>
    <cdr:to>
      <cdr:x>0.86173</cdr:x>
      <cdr:y>0.23447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948952" y="340750"/>
          <a:ext cx="435336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600" dirty="0" smtClean="0"/>
            <a:t>5%</a:t>
          </a:r>
          <a:endParaRPr lang="en-US" sz="1600" dirty="0"/>
        </a:p>
      </cdr:txBody>
    </cdr:sp>
  </cdr:relSizeAnchor>
  <cdr:relSizeAnchor xmlns:cdr="http://schemas.openxmlformats.org/drawingml/2006/chartDrawing">
    <cdr:from>
      <cdr:x>0.85888</cdr:x>
      <cdr:y>0.24569</cdr:y>
    </cdr:from>
    <cdr:to>
      <cdr:x>0.90397</cdr:x>
      <cdr:y>0.35138</cdr:y>
    </cdr:to>
    <cdr:cxnSp macro="">
      <cdr:nvCxnSpPr>
        <cdr:cNvPr id="5" name="Elbow Connector 4"/>
        <cdr:cNvCxnSpPr/>
      </cdr:nvCxnSpPr>
      <cdr:spPr>
        <a:xfrm xmlns:a="http://schemas.openxmlformats.org/drawingml/2006/main" rot="16200000" flipV="1">
          <a:off x="1795814" y="813558"/>
          <a:ext cx="305640" cy="99684"/>
        </a:xfrm>
        <a:prstGeom xmlns:a="http://schemas.openxmlformats.org/drawingml/2006/main" prst="bentConnector3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0.70439</cdr:x>
      <cdr:y>0.11761</cdr:y>
    </cdr:from>
    <cdr:to>
      <cdr:x>0.90131</cdr:x>
      <cdr:y>0.23467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557252" y="340143"/>
          <a:ext cx="435336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600" dirty="0"/>
            <a:t>9</a:t>
          </a:r>
          <a:r>
            <a:rPr lang="en-US" sz="1600" dirty="0" smtClean="0"/>
            <a:t>%</a:t>
          </a:r>
          <a:endParaRPr lang="en-US" sz="1600" dirty="0"/>
        </a:p>
      </cdr:txBody>
    </cdr:sp>
  </cdr:relSizeAnchor>
  <cdr:relSizeAnchor xmlns:cdr="http://schemas.openxmlformats.org/drawingml/2006/chartDrawing">
    <cdr:from>
      <cdr:x>0.85888</cdr:x>
      <cdr:y>0.24569</cdr:y>
    </cdr:from>
    <cdr:to>
      <cdr:x>0.90397</cdr:x>
      <cdr:y>0.35138</cdr:y>
    </cdr:to>
    <cdr:cxnSp macro="">
      <cdr:nvCxnSpPr>
        <cdr:cNvPr id="5" name="Elbow Connector 4"/>
        <cdr:cNvCxnSpPr/>
      </cdr:nvCxnSpPr>
      <cdr:spPr>
        <a:xfrm xmlns:a="http://schemas.openxmlformats.org/drawingml/2006/main" rot="16200000" flipV="1">
          <a:off x="1795814" y="813558"/>
          <a:ext cx="305640" cy="99684"/>
        </a:xfrm>
        <a:prstGeom xmlns:a="http://schemas.openxmlformats.org/drawingml/2006/main" prst="bentConnector3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0.68558</cdr:x>
      <cdr:y>0.11761</cdr:y>
    </cdr:from>
    <cdr:to>
      <cdr:x>1</cdr:x>
      <cdr:y>0.23467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557252" y="340143"/>
          <a:ext cx="695122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600" dirty="0" smtClean="0"/>
            <a:t>10.3%</a:t>
          </a:r>
          <a:endParaRPr lang="en-US" sz="1600" dirty="0"/>
        </a:p>
      </cdr:txBody>
    </cdr:sp>
  </cdr:relSizeAnchor>
  <cdr:relSizeAnchor xmlns:cdr="http://schemas.openxmlformats.org/drawingml/2006/chartDrawing">
    <cdr:from>
      <cdr:x>0.85888</cdr:x>
      <cdr:y>0.24569</cdr:y>
    </cdr:from>
    <cdr:to>
      <cdr:x>0.90397</cdr:x>
      <cdr:y>0.35138</cdr:y>
    </cdr:to>
    <cdr:cxnSp macro="">
      <cdr:nvCxnSpPr>
        <cdr:cNvPr id="5" name="Elbow Connector 4"/>
        <cdr:cNvCxnSpPr/>
      </cdr:nvCxnSpPr>
      <cdr:spPr>
        <a:xfrm xmlns:a="http://schemas.openxmlformats.org/drawingml/2006/main" rot="16200000" flipV="1">
          <a:off x="1795814" y="813558"/>
          <a:ext cx="305640" cy="99684"/>
        </a:xfrm>
        <a:prstGeom xmlns:a="http://schemas.openxmlformats.org/drawingml/2006/main" prst="bentConnector3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0D6312-D494-B242-B2D5-8464FDA17468}" type="datetimeFigureOut">
              <a:rPr lang="en-US" smtClean="0"/>
              <a:pPr/>
              <a:t>16/05/2014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E2FD17-6B81-D94D-A991-2AE2BF146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927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CEF0EF-582B-CB47-BE8C-F25AA6A8E61C}" type="datetimeFigureOut">
              <a:rPr lang="en-US" smtClean="0"/>
              <a:pPr/>
              <a:t>16/05/2014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61699-71DF-A049-B789-B29EA9EADA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1765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61699-71DF-A049-B789-B29EA9EADAF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930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61699-71DF-A049-B789-B29EA9EADAF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9309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Explicar probabilistica=</a:t>
            </a:r>
            <a:r>
              <a:rPr lang="en-US" baseline="0" dirty="0" smtClean="0"/>
              <a:t> A escolha dos participantes foi totalmente aleatória cobrindo todo território nacional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Complemento lygia sobre possibilidade de projeção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61699-71DF-A049-B789-B29EA9EADAF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904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353" name="Rectangle 7"/>
          <p:cNvSpPr txBox="1">
            <a:spLocks noGrp="1" noChangeArrowheads="1"/>
          </p:cNvSpPr>
          <p:nvPr/>
        </p:nvSpPr>
        <p:spPr bwMode="auto">
          <a:xfrm>
            <a:off x="3884613" y="8683625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759" tIns="47380" rIns="94759" bIns="47380" anchor="b"/>
          <a:lstStyle/>
          <a:p>
            <a:pPr algn="r" defTabSz="947738"/>
            <a:fld id="{AF971E0B-211E-476A-A5F9-DE7B9EE15125}" type="slidenum">
              <a:rPr lang="en-US" sz="1200">
                <a:latin typeface="Calibri" pitchFamily="34" charset="0"/>
              </a:rPr>
              <a:pPr algn="r" defTabSz="947738"/>
              <a:t>5</a:t>
            </a:fld>
            <a:endParaRPr lang="en-US" sz="1200">
              <a:latin typeface="Calibri" pitchFamily="34" charset="0"/>
            </a:endParaRPr>
          </a:p>
        </p:txBody>
      </p:sp>
      <p:sp>
        <p:nvSpPr>
          <p:cNvPr id="868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83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 Diferenciar experimentação de uso no ultimo ano como indicador de uso frequente</a:t>
            </a:r>
          </a:p>
          <a:p>
            <a:endParaRPr lang="en-US" dirty="0" smtClean="0"/>
          </a:p>
          <a:p>
            <a:r>
              <a:rPr lang="en-US" dirty="0" smtClean="0"/>
              <a:t>-</a:t>
            </a:r>
            <a:r>
              <a:rPr lang="en-US" baseline="0" dirty="0" smtClean="0"/>
              <a:t> </a:t>
            </a:r>
            <a:r>
              <a:rPr lang="en-US" dirty="0" smtClean="0"/>
              <a:t> Lygia add sobre share de mercado = exemplo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61699-71DF-A049-B789-B29EA9EADAF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8347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Escala validada</a:t>
            </a:r>
            <a:r>
              <a:rPr lang="en-US" baseline="0" dirty="0" smtClean="0"/>
              <a:t> no Brasil estudos mostram que pontuação acima de 4 indica dependência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61699-71DF-A049-B789-B29EA9EADAF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7221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Idade</a:t>
            </a:r>
            <a:r>
              <a:rPr lang="en-US" baseline="0" dirty="0" smtClean="0"/>
              <a:t> de início como fator de risco para uso problematico e uso de outras drogas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61699-71DF-A049-B789-B29EA9EADAF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719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3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el 1"/>
          <p:cNvSpPr>
            <a:spLocks noGrp="1"/>
          </p:cNvSpPr>
          <p:nvPr>
            <p:ph type="ctrTitle"/>
          </p:nvPr>
        </p:nvSpPr>
        <p:spPr>
          <a:xfrm>
            <a:off x="824400" y="2096891"/>
            <a:ext cx="8176725" cy="498598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algn="l">
              <a:lnSpc>
                <a:spcPct val="90000"/>
              </a:lnSpc>
              <a:defRPr sz="3600" b="1"/>
            </a:lvl1pPr>
          </a:lstStyle>
          <a:p>
            <a:r>
              <a:rPr lang="en-GB" noProof="0" smtClean="0"/>
              <a:t>Click to edit Master title style</a:t>
            </a:r>
            <a:endParaRPr lang="pt-BR" noProof="0"/>
          </a:p>
        </p:txBody>
      </p:sp>
      <p:sp>
        <p:nvSpPr>
          <p:cNvPr id="29" name="Untertitel 2"/>
          <p:cNvSpPr>
            <a:spLocks noGrp="1"/>
          </p:cNvSpPr>
          <p:nvPr>
            <p:ph type="subTitle" idx="1"/>
          </p:nvPr>
        </p:nvSpPr>
        <p:spPr>
          <a:xfrm>
            <a:off x="824400" y="2642400"/>
            <a:ext cx="8176725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90000"/>
              </a:lnSpc>
              <a:spcBef>
                <a:spcPts val="100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smtClean="0"/>
              <a:t>Click to edit Master subtitle style</a:t>
            </a:r>
            <a:endParaRPr lang="pt-BR" noProof="0" smtClean="0"/>
          </a:p>
        </p:txBody>
      </p:sp>
      <p:grpSp>
        <p:nvGrpSpPr>
          <p:cNvPr id="30" name="Group 2"/>
          <p:cNvGrpSpPr>
            <a:grpSpLocks noChangeAspect="1"/>
          </p:cNvGrpSpPr>
          <p:nvPr/>
        </p:nvGrpSpPr>
        <p:grpSpPr bwMode="auto">
          <a:xfrm>
            <a:off x="381600" y="381600"/>
            <a:ext cx="1079500" cy="968375"/>
            <a:chOff x="1352" y="681"/>
            <a:chExt cx="3519" cy="3153"/>
          </a:xfrm>
        </p:grpSpPr>
        <p:sp>
          <p:nvSpPr>
            <p:cNvPr id="31" name="Freeform 3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5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6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7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8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9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0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1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2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3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4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5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6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7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2"/>
          <p:cNvGrpSpPr>
            <a:grpSpLocks noChangeAspect="1"/>
          </p:cNvGrpSpPr>
          <p:nvPr/>
        </p:nvGrpSpPr>
        <p:grpSpPr bwMode="auto">
          <a:xfrm>
            <a:off x="381600" y="381600"/>
            <a:ext cx="1079500" cy="968375"/>
            <a:chOff x="1352" y="681"/>
            <a:chExt cx="3519" cy="3153"/>
          </a:xfrm>
        </p:grpSpPr>
        <p:sp>
          <p:nvSpPr>
            <p:cNvPr id="21" name="Freeform 3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4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5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7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0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1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2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3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4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5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6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7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72706" name="Picture 2" descr="Ipsos Public Affair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600" y="377825"/>
            <a:ext cx="4725987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2721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24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" name="Titel 1"/>
          <p:cNvSpPr>
            <a:spLocks noGrp="1"/>
          </p:cNvSpPr>
          <p:nvPr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pt-BR" noProof="0" smtClean="0"/>
              <a:t>Titelmasterformat durch </a:t>
            </a:r>
            <a:br>
              <a:rPr lang="pt-BR" noProof="0" smtClean="0"/>
            </a:br>
            <a:r>
              <a:rPr lang="pt-BR" noProof="0" smtClean="0"/>
              <a:t>Klicken bearbeiten</a:t>
            </a:r>
            <a:endParaRPr lang="pt-BR" noProof="0"/>
          </a:p>
        </p:txBody>
      </p:sp>
      <p:sp>
        <p:nvSpPr>
          <p:cNvPr id="46" name="Inhaltsplatzhalter 2"/>
          <p:cNvSpPr>
            <a:spLocks noGrp="1"/>
          </p:cNvSpPr>
          <p:nvPr>
            <p:ph idx="1"/>
          </p:nvPr>
        </p:nvSpPr>
        <p:spPr>
          <a:xfrm>
            <a:off x="352800" y="979200"/>
            <a:ext cx="7740000" cy="549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>
                <a:solidFill>
                  <a:schemeClr val="bg1"/>
                </a:solidFill>
              </a:defRPr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bg1"/>
              </a:buClr>
              <a:buFont typeface="Wingdings" pitchFamily="2" charset="2"/>
              <a:buChar char="ð"/>
              <a:defRPr sz="1600">
                <a:solidFill>
                  <a:schemeClr val="bg1"/>
                </a:solidFill>
              </a:defRPr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bg1"/>
              </a:buClr>
              <a:buFont typeface="Calibri" pitchFamily="34" charset="0"/>
              <a:buChar char="─"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285385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723313" y="6553200"/>
            <a:ext cx="365125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DEDB4-E3EF-4391-A836-5BEB53B273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8875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el 1"/>
          <p:cNvSpPr>
            <a:spLocks noGrp="1"/>
          </p:cNvSpPr>
          <p:nvPr>
            <p:ph type="ctrTitle"/>
          </p:nvPr>
        </p:nvSpPr>
        <p:spPr>
          <a:xfrm>
            <a:off x="824400" y="1598293"/>
            <a:ext cx="8176725" cy="997196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algn="l">
              <a:lnSpc>
                <a:spcPct val="90000"/>
              </a:lnSpc>
              <a:defRPr sz="3600" b="1"/>
            </a:lvl1pPr>
          </a:lstStyle>
          <a:p>
            <a:r>
              <a:rPr lang="en-GB" noProof="0" smtClean="0"/>
              <a:t>Click to edit Master title style</a:t>
            </a:r>
            <a:endParaRPr lang="en-US" noProof="0"/>
          </a:p>
        </p:txBody>
      </p:sp>
      <p:sp>
        <p:nvSpPr>
          <p:cNvPr id="29" name="Untertitel 2"/>
          <p:cNvSpPr>
            <a:spLocks noGrp="1"/>
          </p:cNvSpPr>
          <p:nvPr>
            <p:ph type="subTitle" idx="1"/>
          </p:nvPr>
        </p:nvSpPr>
        <p:spPr>
          <a:xfrm>
            <a:off x="824400" y="2642400"/>
            <a:ext cx="8176725" cy="7755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90000"/>
              </a:lnSpc>
              <a:spcBef>
                <a:spcPts val="100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smtClean="0"/>
              <a:t>Click to edit Master subtitle style</a:t>
            </a:r>
            <a:endParaRPr lang="en-US" noProof="0" smtClean="0"/>
          </a:p>
        </p:txBody>
      </p:sp>
      <p:grpSp>
        <p:nvGrpSpPr>
          <p:cNvPr id="30" name="Group 2"/>
          <p:cNvGrpSpPr>
            <a:grpSpLocks noChangeAspect="1"/>
          </p:cNvGrpSpPr>
          <p:nvPr userDrawn="1"/>
        </p:nvGrpSpPr>
        <p:grpSpPr bwMode="auto">
          <a:xfrm>
            <a:off x="381600" y="381600"/>
            <a:ext cx="1079500" cy="968375"/>
            <a:chOff x="1352" y="681"/>
            <a:chExt cx="3519" cy="3153"/>
          </a:xfrm>
        </p:grpSpPr>
        <p:sp>
          <p:nvSpPr>
            <p:cNvPr id="31" name="Freeform 3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5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6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7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8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9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0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1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2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3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4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5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6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7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1" name="Picture 2" descr="Ipsos Public Affairs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600" y="377825"/>
            <a:ext cx="4725987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760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Contac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0" y="560388"/>
            <a:ext cx="8885238" cy="4503737"/>
          </a:xfrm>
          <a:custGeom>
            <a:avLst/>
            <a:gdLst>
              <a:gd name="T0" fmla="*/ 0 w 5597"/>
              <a:gd name="T1" fmla="*/ 2060 h 2837"/>
              <a:gd name="T2" fmla="*/ 3918 w 5597"/>
              <a:gd name="T3" fmla="*/ 0 h 2837"/>
              <a:gd name="T4" fmla="*/ 5597 w 5597"/>
              <a:gd name="T5" fmla="*/ 2837 h 2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597" h="2837">
                <a:moveTo>
                  <a:pt x="0" y="2060"/>
                </a:moveTo>
                <a:lnTo>
                  <a:pt x="3918" y="0"/>
                </a:lnTo>
                <a:lnTo>
                  <a:pt x="5597" y="2837"/>
                </a:lnTo>
              </a:path>
            </a:pathLst>
          </a:custGeom>
          <a:noFill/>
          <a:ln w="12700">
            <a:solidFill>
              <a:srgbClr val="FFFFFF">
                <a:alpha val="29804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3609975" y="5272088"/>
            <a:ext cx="4583113" cy="1589087"/>
          </a:xfrm>
          <a:custGeom>
            <a:avLst/>
            <a:gdLst>
              <a:gd name="T0" fmla="*/ 1432 w 1432"/>
              <a:gd name="T1" fmla="*/ 496 h 496"/>
              <a:gd name="T2" fmla="*/ 716 w 1432"/>
              <a:gd name="T3" fmla="*/ 0 h 496"/>
              <a:gd name="T4" fmla="*/ 0 w 1432"/>
              <a:gd name="T5" fmla="*/ 496 h 496"/>
              <a:gd name="T6" fmla="*/ 1432 w 1432"/>
              <a:gd name="T7" fmla="*/ 49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32" h="496">
                <a:moveTo>
                  <a:pt x="1432" y="496"/>
                </a:moveTo>
                <a:cubicBezTo>
                  <a:pt x="1323" y="207"/>
                  <a:pt x="1044" y="0"/>
                  <a:pt x="716" y="0"/>
                </a:cubicBezTo>
                <a:cubicBezTo>
                  <a:pt x="388" y="0"/>
                  <a:pt x="109" y="207"/>
                  <a:pt x="0" y="496"/>
                </a:cubicBezTo>
                <a:lnTo>
                  <a:pt x="1432" y="4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8547100" y="4954588"/>
            <a:ext cx="601663" cy="1368425"/>
          </a:xfrm>
          <a:custGeom>
            <a:avLst/>
            <a:gdLst>
              <a:gd name="T0" fmla="*/ 184 w 184"/>
              <a:gd name="T1" fmla="*/ 0 h 420"/>
              <a:gd name="T2" fmla="*/ 0 w 184"/>
              <a:gd name="T3" fmla="*/ 210 h 420"/>
              <a:gd name="T4" fmla="*/ 184 w 184"/>
              <a:gd name="T5" fmla="*/ 420 h 420"/>
              <a:gd name="T6" fmla="*/ 184 w 184"/>
              <a:gd name="T7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4" h="420">
                <a:moveTo>
                  <a:pt x="184" y="0"/>
                </a:moveTo>
                <a:cubicBezTo>
                  <a:pt x="80" y="14"/>
                  <a:pt x="0" y="103"/>
                  <a:pt x="0" y="210"/>
                </a:cubicBezTo>
                <a:cubicBezTo>
                  <a:pt x="0" y="318"/>
                  <a:pt x="80" y="407"/>
                  <a:pt x="184" y="420"/>
                </a:cubicBezTo>
                <a:lnTo>
                  <a:pt x="18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itel 1"/>
          <p:cNvSpPr>
            <a:spLocks noGrp="1"/>
          </p:cNvSpPr>
          <p:nvPr userDrawn="1"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noProof="0" dirty="0" err="1" smtClean="0"/>
              <a:t>Titelmasterformat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br>
              <a:rPr lang="en-US" noProof="0" dirty="0" smtClean="0"/>
            </a:b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8" name="Inhaltsplatzhalter 2"/>
          <p:cNvSpPr>
            <a:spLocks noGrp="1"/>
          </p:cNvSpPr>
          <p:nvPr userDrawn="1">
            <p:ph idx="1"/>
          </p:nvPr>
        </p:nvSpPr>
        <p:spPr>
          <a:xfrm>
            <a:off x="352800" y="979200"/>
            <a:ext cx="7740000" cy="414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>
                <a:solidFill>
                  <a:schemeClr val="bg1"/>
                </a:solidFill>
              </a:defRPr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bg1"/>
              </a:buClr>
              <a:buFont typeface="Wingdings" pitchFamily="2" charset="2"/>
              <a:buChar char="ð"/>
              <a:defRPr sz="1600">
                <a:solidFill>
                  <a:schemeClr val="bg1"/>
                </a:solidFill>
              </a:defRPr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bg1"/>
              </a:buClr>
              <a:buFont typeface="Calibri" pitchFamily="34" charset="0"/>
              <a:buChar char="─"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  <p:grpSp>
        <p:nvGrpSpPr>
          <p:cNvPr id="9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10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99DB18A3-D21F-4BB0-9E84-DFB029941648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03643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/>
          <p:cNvSpPr>
            <a:spLocks/>
          </p:cNvSpPr>
          <p:nvPr userDrawn="1"/>
        </p:nvSpPr>
        <p:spPr bwMode="auto">
          <a:xfrm>
            <a:off x="0" y="950913"/>
            <a:ext cx="4760913" cy="5003800"/>
          </a:xfrm>
          <a:custGeom>
            <a:avLst/>
            <a:gdLst>
              <a:gd name="T0" fmla="*/ 692 w 1492"/>
              <a:gd name="T1" fmla="*/ 0 h 1600"/>
              <a:gd name="T2" fmla="*/ 0 w 1492"/>
              <a:gd name="T3" fmla="*/ 399 h 1600"/>
              <a:gd name="T4" fmla="*/ 0 w 1492"/>
              <a:gd name="T5" fmla="*/ 1202 h 1600"/>
              <a:gd name="T6" fmla="*/ 692 w 1492"/>
              <a:gd name="T7" fmla="*/ 1600 h 1600"/>
              <a:gd name="T8" fmla="*/ 1492 w 1492"/>
              <a:gd name="T9" fmla="*/ 800 h 1600"/>
              <a:gd name="T10" fmla="*/ 692 w 1492"/>
              <a:gd name="T11" fmla="*/ 0 h 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92" h="1600">
                <a:moveTo>
                  <a:pt x="692" y="0"/>
                </a:moveTo>
                <a:cubicBezTo>
                  <a:pt x="397" y="0"/>
                  <a:pt x="139" y="161"/>
                  <a:pt x="0" y="399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139" y="1440"/>
                  <a:pt x="397" y="1600"/>
                  <a:pt x="692" y="1600"/>
                </a:cubicBezTo>
                <a:cubicBezTo>
                  <a:pt x="1134" y="1600"/>
                  <a:pt x="1492" y="1242"/>
                  <a:pt x="1492" y="800"/>
                </a:cubicBezTo>
                <a:cubicBezTo>
                  <a:pt x="1492" y="359"/>
                  <a:pt x="1134" y="0"/>
                  <a:pt x="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3"/>
          <p:cNvSpPr>
            <a:spLocks/>
          </p:cNvSpPr>
          <p:nvPr userDrawn="1"/>
        </p:nvSpPr>
        <p:spPr bwMode="auto">
          <a:xfrm>
            <a:off x="7435850" y="1541463"/>
            <a:ext cx="1711325" cy="2360612"/>
          </a:xfrm>
          <a:custGeom>
            <a:avLst/>
            <a:gdLst>
              <a:gd name="T0" fmla="*/ 520 w 520"/>
              <a:gd name="T1" fmla="*/ 32 h 740"/>
              <a:gd name="T2" fmla="*/ 370 w 520"/>
              <a:gd name="T3" fmla="*/ 0 h 740"/>
              <a:gd name="T4" fmla="*/ 0 w 520"/>
              <a:gd name="T5" fmla="*/ 370 h 740"/>
              <a:gd name="T6" fmla="*/ 370 w 520"/>
              <a:gd name="T7" fmla="*/ 740 h 740"/>
              <a:gd name="T8" fmla="*/ 520 w 520"/>
              <a:gd name="T9" fmla="*/ 709 h 740"/>
              <a:gd name="T10" fmla="*/ 520 w 520"/>
              <a:gd name="T11" fmla="*/ 32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0" h="740">
                <a:moveTo>
                  <a:pt x="520" y="32"/>
                </a:moveTo>
                <a:cubicBezTo>
                  <a:pt x="474" y="12"/>
                  <a:pt x="423" y="0"/>
                  <a:pt x="370" y="0"/>
                </a:cubicBezTo>
                <a:cubicBezTo>
                  <a:pt x="166" y="0"/>
                  <a:pt x="0" y="166"/>
                  <a:pt x="0" y="370"/>
                </a:cubicBezTo>
                <a:cubicBezTo>
                  <a:pt x="0" y="575"/>
                  <a:pt x="166" y="740"/>
                  <a:pt x="370" y="740"/>
                </a:cubicBezTo>
                <a:cubicBezTo>
                  <a:pt x="423" y="740"/>
                  <a:pt x="474" y="729"/>
                  <a:pt x="520" y="709"/>
                </a:cubicBezTo>
                <a:lnTo>
                  <a:pt x="520" y="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4"/>
          <p:cNvSpPr>
            <a:spLocks noChangeShapeType="1"/>
          </p:cNvSpPr>
          <p:nvPr userDrawn="1"/>
        </p:nvSpPr>
        <p:spPr bwMode="auto">
          <a:xfrm flipH="1">
            <a:off x="4718050" y="2803525"/>
            <a:ext cx="2717800" cy="249238"/>
          </a:xfrm>
          <a:prstGeom prst="line">
            <a:avLst/>
          </a:prstGeom>
          <a:noFill/>
          <a:ln w="12700">
            <a:solidFill>
              <a:srgbClr val="FFFFFF">
                <a:alpha val="3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5"/>
          <p:cNvSpPr>
            <a:spLocks/>
          </p:cNvSpPr>
          <p:nvPr userDrawn="1"/>
        </p:nvSpPr>
        <p:spPr bwMode="auto">
          <a:xfrm>
            <a:off x="584200" y="5846763"/>
            <a:ext cx="917575" cy="746125"/>
          </a:xfrm>
          <a:custGeom>
            <a:avLst/>
            <a:gdLst>
              <a:gd name="T0" fmla="*/ 0 w 578"/>
              <a:gd name="T1" fmla="*/ 470 h 470"/>
              <a:gd name="T2" fmla="*/ 286 w 578"/>
              <a:gd name="T3" fmla="*/ 270 h 470"/>
              <a:gd name="T4" fmla="*/ 578 w 578"/>
              <a:gd name="T5" fmla="*/ 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8" h="470">
                <a:moveTo>
                  <a:pt x="0" y="470"/>
                </a:moveTo>
                <a:cubicBezTo>
                  <a:pt x="95" y="409"/>
                  <a:pt x="190" y="348"/>
                  <a:pt x="286" y="270"/>
                </a:cubicBezTo>
                <a:cubicBezTo>
                  <a:pt x="382" y="192"/>
                  <a:pt x="529" y="45"/>
                  <a:pt x="578" y="0"/>
                </a:cubicBezTo>
              </a:path>
            </a:pathLst>
          </a:custGeom>
          <a:noFill/>
          <a:ln w="12700" cmpd="sng">
            <a:solidFill>
              <a:srgbClr val="FFFFFF">
                <a:alpha val="3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6"/>
          <p:cNvSpPr>
            <a:spLocks/>
          </p:cNvSpPr>
          <p:nvPr userDrawn="1"/>
        </p:nvSpPr>
        <p:spPr bwMode="auto">
          <a:xfrm>
            <a:off x="-3175" y="6272213"/>
            <a:ext cx="641350" cy="592137"/>
          </a:xfrm>
          <a:custGeom>
            <a:avLst/>
            <a:gdLst>
              <a:gd name="T0" fmla="*/ 189 w 191"/>
              <a:gd name="T1" fmla="*/ 183 h 183"/>
              <a:gd name="T2" fmla="*/ 191 w 191"/>
              <a:gd name="T3" fmla="*/ 160 h 183"/>
              <a:gd name="T4" fmla="*/ 31 w 191"/>
              <a:gd name="T5" fmla="*/ 0 h 183"/>
              <a:gd name="T6" fmla="*/ 0 w 191"/>
              <a:gd name="T7" fmla="*/ 3 h 183"/>
              <a:gd name="T8" fmla="*/ 0 w 191"/>
              <a:gd name="T9" fmla="*/ 183 h 183"/>
              <a:gd name="T10" fmla="*/ 189 w 191"/>
              <a:gd name="T11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" h="183">
                <a:moveTo>
                  <a:pt x="189" y="183"/>
                </a:moveTo>
                <a:cubicBezTo>
                  <a:pt x="190" y="175"/>
                  <a:pt x="191" y="168"/>
                  <a:pt x="191" y="160"/>
                </a:cubicBezTo>
                <a:cubicBezTo>
                  <a:pt x="191" y="72"/>
                  <a:pt x="119" y="0"/>
                  <a:pt x="31" y="0"/>
                </a:cubicBezTo>
                <a:cubicBezTo>
                  <a:pt x="21" y="0"/>
                  <a:pt x="10" y="1"/>
                  <a:pt x="0" y="3"/>
                </a:cubicBezTo>
                <a:cubicBezTo>
                  <a:pt x="0" y="183"/>
                  <a:pt x="0" y="183"/>
                  <a:pt x="0" y="183"/>
                </a:cubicBezTo>
                <a:lnTo>
                  <a:pt x="189" y="1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4000" y="2685899"/>
            <a:ext cx="4416425" cy="149579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defRPr sz="3600" b="1"/>
            </a:lvl1pPr>
          </a:lstStyle>
          <a:p>
            <a:r>
              <a:rPr lang="en-GB" noProof="0" smtClean="0"/>
              <a:t>Click to edit Master title style</a:t>
            </a:r>
            <a:endParaRPr lang="en-US" noProof="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579200" y="4680000"/>
            <a:ext cx="4430833" cy="11633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90000"/>
              </a:lnSpc>
              <a:spcBef>
                <a:spcPts val="1000"/>
              </a:spcBef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smtClean="0"/>
              <a:t>Click to edit Master subtitle style</a:t>
            </a:r>
            <a:endParaRPr lang="en-US" noProof="0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99DB18A3-D21F-4BB0-9E84-DFB029941648}" type="slidenum">
              <a:rPr lang="de-DE" smtClean="0"/>
              <a:pPr/>
              <a:t>‹#›</a:t>
            </a:fld>
            <a:endParaRPr lang="de-DE" dirty="0"/>
          </a:p>
        </p:txBody>
      </p:sp>
      <p:grpSp>
        <p:nvGrpSpPr>
          <p:cNvPr id="12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13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8" name="Picture 2" descr="Public Affairs_white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600" y="6562800"/>
            <a:ext cx="1900238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38962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sults and To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/>
            </a:lvl1pPr>
          </a:lstStyle>
          <a:p>
            <a:r>
              <a:rPr lang="en-US" noProof="0" dirty="0" err="1" smtClean="0"/>
              <a:t>Titelmasterformat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br>
              <a:rPr lang="en-US" noProof="0" dirty="0" smtClean="0"/>
            </a:b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2800" y="979200"/>
            <a:ext cx="7740000" cy="549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/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ð"/>
              <a:defRPr sz="1600"/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Calibri" pitchFamily="34" charset="0"/>
              <a:buChar char="─"/>
              <a:defRPr sz="1400"/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329200" y="6566400"/>
            <a:ext cx="1282531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grpSp>
        <p:nvGrpSpPr>
          <p:cNvPr id="23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24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" name="Freeform 34"/>
          <p:cNvSpPr>
            <a:spLocks/>
          </p:cNvSpPr>
          <p:nvPr userDrawn="1"/>
        </p:nvSpPr>
        <p:spPr bwMode="auto">
          <a:xfrm>
            <a:off x="8193088" y="1311275"/>
            <a:ext cx="950912" cy="1949450"/>
          </a:xfrm>
          <a:custGeom>
            <a:avLst/>
            <a:gdLst>
              <a:gd name="T0" fmla="*/ 304 w 304"/>
              <a:gd name="T1" fmla="*/ 1 h 588"/>
              <a:gd name="T2" fmla="*/ 294 w 304"/>
              <a:gd name="T3" fmla="*/ 0 h 588"/>
              <a:gd name="T4" fmla="*/ 0 w 304"/>
              <a:gd name="T5" fmla="*/ 294 h 588"/>
              <a:gd name="T6" fmla="*/ 294 w 304"/>
              <a:gd name="T7" fmla="*/ 588 h 588"/>
              <a:gd name="T8" fmla="*/ 304 w 304"/>
              <a:gd name="T9" fmla="*/ 588 h 588"/>
              <a:gd name="T10" fmla="*/ 304 w 304"/>
              <a:gd name="T11" fmla="*/ 1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4" h="588">
                <a:moveTo>
                  <a:pt x="304" y="1"/>
                </a:moveTo>
                <a:cubicBezTo>
                  <a:pt x="301" y="1"/>
                  <a:pt x="298" y="0"/>
                  <a:pt x="294" y="0"/>
                </a:cubicBezTo>
                <a:cubicBezTo>
                  <a:pt x="132" y="0"/>
                  <a:pt x="0" y="132"/>
                  <a:pt x="0" y="294"/>
                </a:cubicBezTo>
                <a:cubicBezTo>
                  <a:pt x="0" y="457"/>
                  <a:pt x="132" y="588"/>
                  <a:pt x="294" y="588"/>
                </a:cubicBezTo>
                <a:cubicBezTo>
                  <a:pt x="298" y="588"/>
                  <a:pt x="301" y="588"/>
                  <a:pt x="304" y="588"/>
                </a:cubicBezTo>
                <a:lnTo>
                  <a:pt x="304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5"/>
          <p:cNvSpPr>
            <a:spLocks/>
          </p:cNvSpPr>
          <p:nvPr userDrawn="1"/>
        </p:nvSpPr>
        <p:spPr bwMode="auto">
          <a:xfrm>
            <a:off x="8845550" y="803275"/>
            <a:ext cx="298450" cy="584200"/>
          </a:xfrm>
          <a:custGeom>
            <a:avLst/>
            <a:gdLst>
              <a:gd name="T0" fmla="*/ 104 w 104"/>
              <a:gd name="T1" fmla="*/ 0 h 193"/>
              <a:gd name="T2" fmla="*/ 0 w 104"/>
              <a:gd name="T3" fmla="*/ 144 h 193"/>
              <a:gd name="T4" fmla="*/ 8 w 104"/>
              <a:gd name="T5" fmla="*/ 193 h 193"/>
              <a:gd name="T6" fmla="*/ 94 w 104"/>
              <a:gd name="T7" fmla="*/ 180 h 193"/>
              <a:gd name="T8" fmla="*/ 104 w 104"/>
              <a:gd name="T9" fmla="*/ 181 h 193"/>
              <a:gd name="T10" fmla="*/ 104 w 104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193">
                <a:moveTo>
                  <a:pt x="104" y="0"/>
                </a:moveTo>
                <a:cubicBezTo>
                  <a:pt x="44" y="21"/>
                  <a:pt x="0" y="77"/>
                  <a:pt x="0" y="144"/>
                </a:cubicBezTo>
                <a:cubicBezTo>
                  <a:pt x="0" y="162"/>
                  <a:pt x="3" y="178"/>
                  <a:pt x="8" y="193"/>
                </a:cubicBezTo>
                <a:cubicBezTo>
                  <a:pt x="36" y="185"/>
                  <a:pt x="65" y="180"/>
                  <a:pt x="94" y="180"/>
                </a:cubicBezTo>
                <a:cubicBezTo>
                  <a:pt x="98" y="180"/>
                  <a:pt x="101" y="181"/>
                  <a:pt x="104" y="181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6"/>
          <p:cNvSpPr>
            <a:spLocks/>
          </p:cNvSpPr>
          <p:nvPr userDrawn="1"/>
        </p:nvSpPr>
        <p:spPr bwMode="auto">
          <a:xfrm>
            <a:off x="5637213" y="0"/>
            <a:ext cx="3216275" cy="1200150"/>
          </a:xfrm>
          <a:custGeom>
            <a:avLst/>
            <a:gdLst>
              <a:gd name="T0" fmla="*/ 2026 w 2026"/>
              <a:gd name="T1" fmla="*/ 756 h 756"/>
              <a:gd name="T2" fmla="*/ 1054 w 2026"/>
              <a:gd name="T3" fmla="*/ 272 h 756"/>
              <a:gd name="T4" fmla="*/ 0 w 2026"/>
              <a:gd name="T5" fmla="*/ 0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26" h="756">
                <a:moveTo>
                  <a:pt x="2026" y="756"/>
                </a:moveTo>
                <a:cubicBezTo>
                  <a:pt x="1709" y="577"/>
                  <a:pt x="1392" y="398"/>
                  <a:pt x="1054" y="272"/>
                </a:cubicBezTo>
                <a:cubicBezTo>
                  <a:pt x="716" y="146"/>
                  <a:pt x="358" y="73"/>
                  <a:pt x="0" y="0"/>
                </a:cubicBezTo>
              </a:path>
            </a:pathLst>
          </a:custGeom>
          <a:noFill/>
          <a:ln w="19050" cmpd="sng">
            <a:solidFill>
              <a:srgbClr val="008E94">
                <a:alpha val="20000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7"/>
          <p:cNvSpPr>
            <a:spLocks/>
          </p:cNvSpPr>
          <p:nvPr userDrawn="1"/>
        </p:nvSpPr>
        <p:spPr bwMode="auto">
          <a:xfrm>
            <a:off x="1152525" y="6553200"/>
            <a:ext cx="1198563" cy="304800"/>
          </a:xfrm>
          <a:custGeom>
            <a:avLst/>
            <a:gdLst>
              <a:gd name="T0" fmla="*/ 368 w 368"/>
              <a:gd name="T1" fmla="*/ 104 h 104"/>
              <a:gd name="T2" fmla="*/ 184 w 368"/>
              <a:gd name="T3" fmla="*/ 0 h 104"/>
              <a:gd name="T4" fmla="*/ 0 w 368"/>
              <a:gd name="T5" fmla="*/ 104 h 104"/>
              <a:gd name="T6" fmla="*/ 368 w 368"/>
              <a:gd name="T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8" h="104">
                <a:moveTo>
                  <a:pt x="368" y="104"/>
                </a:moveTo>
                <a:cubicBezTo>
                  <a:pt x="330" y="42"/>
                  <a:pt x="262" y="0"/>
                  <a:pt x="184" y="0"/>
                </a:cubicBezTo>
                <a:cubicBezTo>
                  <a:pt x="106" y="0"/>
                  <a:pt x="38" y="42"/>
                  <a:pt x="0" y="104"/>
                </a:cubicBezTo>
                <a:lnTo>
                  <a:pt x="368" y="1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38"/>
          <p:cNvSpPr>
            <a:spLocks/>
          </p:cNvSpPr>
          <p:nvPr userDrawn="1"/>
        </p:nvSpPr>
        <p:spPr bwMode="auto">
          <a:xfrm>
            <a:off x="0" y="4794250"/>
            <a:ext cx="1177925" cy="2019300"/>
          </a:xfrm>
          <a:custGeom>
            <a:avLst/>
            <a:gdLst>
              <a:gd name="T0" fmla="*/ 742 w 742"/>
              <a:gd name="T1" fmla="*/ 1272 h 1272"/>
              <a:gd name="T2" fmla="*/ 684 w 742"/>
              <a:gd name="T3" fmla="*/ 1220 h 1272"/>
              <a:gd name="T4" fmla="*/ 576 w 742"/>
              <a:gd name="T5" fmla="*/ 1110 h 1272"/>
              <a:gd name="T6" fmla="*/ 454 w 742"/>
              <a:gd name="T7" fmla="*/ 970 h 1272"/>
              <a:gd name="T8" fmla="*/ 356 w 742"/>
              <a:gd name="T9" fmla="*/ 826 h 1272"/>
              <a:gd name="T10" fmla="*/ 266 w 742"/>
              <a:gd name="T11" fmla="*/ 674 h 1272"/>
              <a:gd name="T12" fmla="*/ 186 w 742"/>
              <a:gd name="T13" fmla="*/ 512 h 1272"/>
              <a:gd name="T14" fmla="*/ 112 w 742"/>
              <a:gd name="T15" fmla="*/ 330 h 1272"/>
              <a:gd name="T16" fmla="*/ 0 w 742"/>
              <a:gd name="T17" fmla="*/ 0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2" h="1272">
                <a:moveTo>
                  <a:pt x="742" y="1272"/>
                </a:moveTo>
                <a:cubicBezTo>
                  <a:pt x="727" y="1259"/>
                  <a:pt x="712" y="1247"/>
                  <a:pt x="684" y="1220"/>
                </a:cubicBezTo>
                <a:cubicBezTo>
                  <a:pt x="656" y="1193"/>
                  <a:pt x="614" y="1152"/>
                  <a:pt x="576" y="1110"/>
                </a:cubicBezTo>
                <a:cubicBezTo>
                  <a:pt x="538" y="1068"/>
                  <a:pt x="491" y="1017"/>
                  <a:pt x="454" y="970"/>
                </a:cubicBezTo>
                <a:cubicBezTo>
                  <a:pt x="417" y="923"/>
                  <a:pt x="387" y="875"/>
                  <a:pt x="356" y="826"/>
                </a:cubicBezTo>
                <a:cubicBezTo>
                  <a:pt x="325" y="777"/>
                  <a:pt x="294" y="726"/>
                  <a:pt x="266" y="674"/>
                </a:cubicBezTo>
                <a:cubicBezTo>
                  <a:pt x="238" y="622"/>
                  <a:pt x="212" y="569"/>
                  <a:pt x="186" y="512"/>
                </a:cubicBezTo>
                <a:cubicBezTo>
                  <a:pt x="160" y="455"/>
                  <a:pt x="143" y="415"/>
                  <a:pt x="112" y="330"/>
                </a:cubicBezTo>
                <a:cubicBezTo>
                  <a:pt x="81" y="245"/>
                  <a:pt x="19" y="55"/>
                  <a:pt x="0" y="0"/>
                </a:cubicBezTo>
              </a:path>
            </a:pathLst>
          </a:custGeom>
          <a:noFill/>
          <a:ln w="19050" cmpd="sng">
            <a:solidFill>
              <a:srgbClr val="008E94">
                <a:alpha val="20000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/>
            </a:lvl1pPr>
          </a:lstStyle>
          <a:p>
            <a:fld id="{99DB18A3-D21F-4BB0-9E84-DFB029941648}" type="slidenum">
              <a:rPr lang="de-DE" smtClean="0"/>
              <a:pPr/>
              <a:t>‹#›</a:t>
            </a:fld>
            <a:endParaRPr lang="de-DE" dirty="0"/>
          </a:p>
        </p:txBody>
      </p:sp>
      <p:pic>
        <p:nvPicPr>
          <p:cNvPr id="45" name="Picture 2" descr="Public Affairs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738" y="6562800"/>
            <a:ext cx="1900237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457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24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" name="Titel 1"/>
          <p:cNvSpPr>
            <a:spLocks noGrp="1"/>
          </p:cNvSpPr>
          <p:nvPr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noProof="0" dirty="0" err="1" smtClean="0"/>
              <a:t>Titelmasterformat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br>
              <a:rPr lang="en-US" noProof="0" dirty="0" smtClean="0"/>
            </a:b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46" name="Inhaltsplatzhalter 2"/>
          <p:cNvSpPr>
            <a:spLocks noGrp="1"/>
          </p:cNvSpPr>
          <p:nvPr>
            <p:ph idx="1"/>
          </p:nvPr>
        </p:nvSpPr>
        <p:spPr>
          <a:xfrm>
            <a:off x="352800" y="979200"/>
            <a:ext cx="7740000" cy="549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>
                <a:solidFill>
                  <a:schemeClr val="bg1"/>
                </a:solidFill>
              </a:defRPr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bg1"/>
              </a:buClr>
              <a:buFont typeface="Wingdings" pitchFamily="2" charset="2"/>
              <a:buChar char="ð"/>
              <a:defRPr sz="1600">
                <a:solidFill>
                  <a:schemeClr val="bg1"/>
                </a:solidFill>
              </a:defRPr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bg1"/>
              </a:buClr>
              <a:buFont typeface="Calibri" pitchFamily="34" charset="0"/>
              <a:buChar char="─"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0061556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el 1"/>
          <p:cNvSpPr>
            <a:spLocks noGrp="1"/>
          </p:cNvSpPr>
          <p:nvPr>
            <p:ph type="ctrTitle"/>
          </p:nvPr>
        </p:nvSpPr>
        <p:spPr>
          <a:xfrm>
            <a:off x="824400" y="1598293"/>
            <a:ext cx="8176725" cy="997196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algn="l">
              <a:lnSpc>
                <a:spcPct val="90000"/>
              </a:lnSpc>
              <a:defRPr sz="3600" b="1"/>
            </a:lvl1pPr>
          </a:lstStyle>
          <a:p>
            <a:r>
              <a:rPr lang="en-GB" noProof="0" smtClean="0"/>
              <a:t>Click to edit Master title style</a:t>
            </a:r>
            <a:endParaRPr lang="en-US" noProof="0"/>
          </a:p>
        </p:txBody>
      </p:sp>
      <p:sp>
        <p:nvSpPr>
          <p:cNvPr id="29" name="Untertitel 2"/>
          <p:cNvSpPr>
            <a:spLocks noGrp="1"/>
          </p:cNvSpPr>
          <p:nvPr>
            <p:ph type="subTitle" idx="1"/>
          </p:nvPr>
        </p:nvSpPr>
        <p:spPr>
          <a:xfrm>
            <a:off x="824400" y="2642400"/>
            <a:ext cx="8176725" cy="7755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90000"/>
              </a:lnSpc>
              <a:spcBef>
                <a:spcPts val="100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smtClean="0"/>
              <a:t>Click to edit Master subtitle style</a:t>
            </a:r>
            <a:endParaRPr lang="en-US" noProof="0" smtClean="0"/>
          </a:p>
        </p:txBody>
      </p:sp>
      <p:grpSp>
        <p:nvGrpSpPr>
          <p:cNvPr id="30" name="Group 2"/>
          <p:cNvGrpSpPr>
            <a:grpSpLocks noChangeAspect="1"/>
          </p:cNvGrpSpPr>
          <p:nvPr userDrawn="1"/>
        </p:nvGrpSpPr>
        <p:grpSpPr bwMode="auto">
          <a:xfrm>
            <a:off x="381600" y="381600"/>
            <a:ext cx="1079500" cy="968375"/>
            <a:chOff x="1352" y="681"/>
            <a:chExt cx="3519" cy="3153"/>
          </a:xfrm>
        </p:grpSpPr>
        <p:sp>
          <p:nvSpPr>
            <p:cNvPr id="31" name="Freeform 3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5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6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7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8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9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0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1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2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3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4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5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6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7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1" name="Picture 2" descr="Ipsos Public Affairs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600" y="377825"/>
            <a:ext cx="4725987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81107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Contac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0" y="560388"/>
            <a:ext cx="8885238" cy="4503737"/>
          </a:xfrm>
          <a:custGeom>
            <a:avLst/>
            <a:gdLst>
              <a:gd name="T0" fmla="*/ 0 w 5597"/>
              <a:gd name="T1" fmla="*/ 2060 h 2837"/>
              <a:gd name="T2" fmla="*/ 3918 w 5597"/>
              <a:gd name="T3" fmla="*/ 0 h 2837"/>
              <a:gd name="T4" fmla="*/ 5597 w 5597"/>
              <a:gd name="T5" fmla="*/ 2837 h 2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597" h="2837">
                <a:moveTo>
                  <a:pt x="0" y="2060"/>
                </a:moveTo>
                <a:lnTo>
                  <a:pt x="3918" y="0"/>
                </a:lnTo>
                <a:lnTo>
                  <a:pt x="5597" y="2837"/>
                </a:lnTo>
              </a:path>
            </a:pathLst>
          </a:custGeom>
          <a:noFill/>
          <a:ln w="12700">
            <a:solidFill>
              <a:srgbClr val="FFFFFF">
                <a:alpha val="29804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3609975" y="5272088"/>
            <a:ext cx="4583113" cy="1589087"/>
          </a:xfrm>
          <a:custGeom>
            <a:avLst/>
            <a:gdLst>
              <a:gd name="T0" fmla="*/ 1432 w 1432"/>
              <a:gd name="T1" fmla="*/ 496 h 496"/>
              <a:gd name="T2" fmla="*/ 716 w 1432"/>
              <a:gd name="T3" fmla="*/ 0 h 496"/>
              <a:gd name="T4" fmla="*/ 0 w 1432"/>
              <a:gd name="T5" fmla="*/ 496 h 496"/>
              <a:gd name="T6" fmla="*/ 1432 w 1432"/>
              <a:gd name="T7" fmla="*/ 49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32" h="496">
                <a:moveTo>
                  <a:pt x="1432" y="496"/>
                </a:moveTo>
                <a:cubicBezTo>
                  <a:pt x="1323" y="207"/>
                  <a:pt x="1044" y="0"/>
                  <a:pt x="716" y="0"/>
                </a:cubicBezTo>
                <a:cubicBezTo>
                  <a:pt x="388" y="0"/>
                  <a:pt x="109" y="207"/>
                  <a:pt x="0" y="496"/>
                </a:cubicBezTo>
                <a:lnTo>
                  <a:pt x="1432" y="4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8547100" y="4954588"/>
            <a:ext cx="601663" cy="1368425"/>
          </a:xfrm>
          <a:custGeom>
            <a:avLst/>
            <a:gdLst>
              <a:gd name="T0" fmla="*/ 184 w 184"/>
              <a:gd name="T1" fmla="*/ 0 h 420"/>
              <a:gd name="T2" fmla="*/ 0 w 184"/>
              <a:gd name="T3" fmla="*/ 210 h 420"/>
              <a:gd name="T4" fmla="*/ 184 w 184"/>
              <a:gd name="T5" fmla="*/ 420 h 420"/>
              <a:gd name="T6" fmla="*/ 184 w 184"/>
              <a:gd name="T7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4" h="420">
                <a:moveTo>
                  <a:pt x="184" y="0"/>
                </a:moveTo>
                <a:cubicBezTo>
                  <a:pt x="80" y="14"/>
                  <a:pt x="0" y="103"/>
                  <a:pt x="0" y="210"/>
                </a:cubicBezTo>
                <a:cubicBezTo>
                  <a:pt x="0" y="318"/>
                  <a:pt x="80" y="407"/>
                  <a:pt x="184" y="420"/>
                </a:cubicBezTo>
                <a:lnTo>
                  <a:pt x="18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itel 1"/>
          <p:cNvSpPr>
            <a:spLocks noGrp="1"/>
          </p:cNvSpPr>
          <p:nvPr userDrawn="1"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noProof="0" dirty="0" err="1" smtClean="0"/>
              <a:t>Titelmasterformat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br>
              <a:rPr lang="en-US" noProof="0" dirty="0" smtClean="0"/>
            </a:b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8" name="Inhaltsplatzhalter 2"/>
          <p:cNvSpPr>
            <a:spLocks noGrp="1"/>
          </p:cNvSpPr>
          <p:nvPr userDrawn="1">
            <p:ph idx="1"/>
          </p:nvPr>
        </p:nvSpPr>
        <p:spPr>
          <a:xfrm>
            <a:off x="352800" y="979200"/>
            <a:ext cx="7740000" cy="414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>
                <a:solidFill>
                  <a:schemeClr val="tx1"/>
                </a:solidFill>
              </a:defRPr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ð"/>
              <a:defRPr sz="1600">
                <a:solidFill>
                  <a:schemeClr val="tx1"/>
                </a:solidFill>
              </a:defRPr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Calibri" pitchFamily="34" charset="0"/>
              <a:buChar char="─"/>
              <a:defRPr sz="1400">
                <a:solidFill>
                  <a:schemeClr val="tx1"/>
                </a:solidFill>
              </a:defRPr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  <p:grpSp>
        <p:nvGrpSpPr>
          <p:cNvPr id="9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10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/>
            </a:lvl1pPr>
          </a:lstStyle>
          <a:p>
            <a:fld id="{99DB18A3-D21F-4BB0-9E84-DFB029941648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71900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/>
          <p:cNvSpPr>
            <a:spLocks/>
          </p:cNvSpPr>
          <p:nvPr userDrawn="1"/>
        </p:nvSpPr>
        <p:spPr bwMode="auto">
          <a:xfrm>
            <a:off x="0" y="950913"/>
            <a:ext cx="4760913" cy="5003800"/>
          </a:xfrm>
          <a:custGeom>
            <a:avLst/>
            <a:gdLst>
              <a:gd name="T0" fmla="*/ 692 w 1492"/>
              <a:gd name="T1" fmla="*/ 0 h 1600"/>
              <a:gd name="T2" fmla="*/ 0 w 1492"/>
              <a:gd name="T3" fmla="*/ 399 h 1600"/>
              <a:gd name="T4" fmla="*/ 0 w 1492"/>
              <a:gd name="T5" fmla="*/ 1202 h 1600"/>
              <a:gd name="T6" fmla="*/ 692 w 1492"/>
              <a:gd name="T7" fmla="*/ 1600 h 1600"/>
              <a:gd name="T8" fmla="*/ 1492 w 1492"/>
              <a:gd name="T9" fmla="*/ 800 h 1600"/>
              <a:gd name="T10" fmla="*/ 692 w 1492"/>
              <a:gd name="T11" fmla="*/ 0 h 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92" h="1600">
                <a:moveTo>
                  <a:pt x="692" y="0"/>
                </a:moveTo>
                <a:cubicBezTo>
                  <a:pt x="397" y="0"/>
                  <a:pt x="139" y="161"/>
                  <a:pt x="0" y="399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139" y="1440"/>
                  <a:pt x="397" y="1600"/>
                  <a:pt x="692" y="1600"/>
                </a:cubicBezTo>
                <a:cubicBezTo>
                  <a:pt x="1134" y="1600"/>
                  <a:pt x="1492" y="1242"/>
                  <a:pt x="1492" y="800"/>
                </a:cubicBezTo>
                <a:cubicBezTo>
                  <a:pt x="1492" y="359"/>
                  <a:pt x="1134" y="0"/>
                  <a:pt x="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3"/>
          <p:cNvSpPr>
            <a:spLocks/>
          </p:cNvSpPr>
          <p:nvPr userDrawn="1"/>
        </p:nvSpPr>
        <p:spPr bwMode="auto">
          <a:xfrm>
            <a:off x="7435850" y="1541463"/>
            <a:ext cx="1711325" cy="2360612"/>
          </a:xfrm>
          <a:custGeom>
            <a:avLst/>
            <a:gdLst>
              <a:gd name="T0" fmla="*/ 520 w 520"/>
              <a:gd name="T1" fmla="*/ 32 h 740"/>
              <a:gd name="T2" fmla="*/ 370 w 520"/>
              <a:gd name="T3" fmla="*/ 0 h 740"/>
              <a:gd name="T4" fmla="*/ 0 w 520"/>
              <a:gd name="T5" fmla="*/ 370 h 740"/>
              <a:gd name="T6" fmla="*/ 370 w 520"/>
              <a:gd name="T7" fmla="*/ 740 h 740"/>
              <a:gd name="T8" fmla="*/ 520 w 520"/>
              <a:gd name="T9" fmla="*/ 709 h 740"/>
              <a:gd name="T10" fmla="*/ 520 w 520"/>
              <a:gd name="T11" fmla="*/ 32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0" h="740">
                <a:moveTo>
                  <a:pt x="520" y="32"/>
                </a:moveTo>
                <a:cubicBezTo>
                  <a:pt x="474" y="12"/>
                  <a:pt x="423" y="0"/>
                  <a:pt x="370" y="0"/>
                </a:cubicBezTo>
                <a:cubicBezTo>
                  <a:pt x="166" y="0"/>
                  <a:pt x="0" y="166"/>
                  <a:pt x="0" y="370"/>
                </a:cubicBezTo>
                <a:cubicBezTo>
                  <a:pt x="0" y="575"/>
                  <a:pt x="166" y="740"/>
                  <a:pt x="370" y="740"/>
                </a:cubicBezTo>
                <a:cubicBezTo>
                  <a:pt x="423" y="740"/>
                  <a:pt x="474" y="729"/>
                  <a:pt x="520" y="709"/>
                </a:cubicBezTo>
                <a:lnTo>
                  <a:pt x="520" y="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4"/>
          <p:cNvSpPr>
            <a:spLocks noChangeShapeType="1"/>
          </p:cNvSpPr>
          <p:nvPr userDrawn="1"/>
        </p:nvSpPr>
        <p:spPr bwMode="auto">
          <a:xfrm flipH="1">
            <a:off x="4718050" y="2803525"/>
            <a:ext cx="2717800" cy="249238"/>
          </a:xfrm>
          <a:prstGeom prst="line">
            <a:avLst/>
          </a:prstGeom>
          <a:noFill/>
          <a:ln w="12700">
            <a:solidFill>
              <a:srgbClr val="FFFFFF">
                <a:alpha val="5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5"/>
          <p:cNvSpPr>
            <a:spLocks/>
          </p:cNvSpPr>
          <p:nvPr userDrawn="1"/>
        </p:nvSpPr>
        <p:spPr bwMode="auto">
          <a:xfrm>
            <a:off x="584200" y="5846763"/>
            <a:ext cx="917575" cy="746125"/>
          </a:xfrm>
          <a:custGeom>
            <a:avLst/>
            <a:gdLst>
              <a:gd name="T0" fmla="*/ 0 w 578"/>
              <a:gd name="T1" fmla="*/ 470 h 470"/>
              <a:gd name="T2" fmla="*/ 286 w 578"/>
              <a:gd name="T3" fmla="*/ 270 h 470"/>
              <a:gd name="T4" fmla="*/ 578 w 578"/>
              <a:gd name="T5" fmla="*/ 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8" h="470">
                <a:moveTo>
                  <a:pt x="0" y="470"/>
                </a:moveTo>
                <a:cubicBezTo>
                  <a:pt x="95" y="409"/>
                  <a:pt x="190" y="348"/>
                  <a:pt x="286" y="270"/>
                </a:cubicBezTo>
                <a:cubicBezTo>
                  <a:pt x="382" y="192"/>
                  <a:pt x="529" y="45"/>
                  <a:pt x="578" y="0"/>
                </a:cubicBezTo>
              </a:path>
            </a:pathLst>
          </a:custGeom>
          <a:noFill/>
          <a:ln w="12700" cmpd="sng">
            <a:solidFill>
              <a:srgbClr val="FFFFFF">
                <a:alpha val="5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6"/>
          <p:cNvSpPr>
            <a:spLocks/>
          </p:cNvSpPr>
          <p:nvPr userDrawn="1"/>
        </p:nvSpPr>
        <p:spPr bwMode="auto">
          <a:xfrm>
            <a:off x="-3175" y="6272213"/>
            <a:ext cx="641350" cy="592137"/>
          </a:xfrm>
          <a:custGeom>
            <a:avLst/>
            <a:gdLst>
              <a:gd name="T0" fmla="*/ 189 w 191"/>
              <a:gd name="T1" fmla="*/ 183 h 183"/>
              <a:gd name="T2" fmla="*/ 191 w 191"/>
              <a:gd name="T3" fmla="*/ 160 h 183"/>
              <a:gd name="T4" fmla="*/ 31 w 191"/>
              <a:gd name="T5" fmla="*/ 0 h 183"/>
              <a:gd name="T6" fmla="*/ 0 w 191"/>
              <a:gd name="T7" fmla="*/ 3 h 183"/>
              <a:gd name="T8" fmla="*/ 0 w 191"/>
              <a:gd name="T9" fmla="*/ 183 h 183"/>
              <a:gd name="T10" fmla="*/ 189 w 191"/>
              <a:gd name="T11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" h="183">
                <a:moveTo>
                  <a:pt x="189" y="183"/>
                </a:moveTo>
                <a:cubicBezTo>
                  <a:pt x="190" y="175"/>
                  <a:pt x="191" y="168"/>
                  <a:pt x="191" y="160"/>
                </a:cubicBezTo>
                <a:cubicBezTo>
                  <a:pt x="191" y="72"/>
                  <a:pt x="119" y="0"/>
                  <a:pt x="31" y="0"/>
                </a:cubicBezTo>
                <a:cubicBezTo>
                  <a:pt x="21" y="0"/>
                  <a:pt x="10" y="1"/>
                  <a:pt x="0" y="3"/>
                </a:cubicBezTo>
                <a:cubicBezTo>
                  <a:pt x="0" y="183"/>
                  <a:pt x="0" y="183"/>
                  <a:pt x="0" y="183"/>
                </a:cubicBezTo>
                <a:lnTo>
                  <a:pt x="189" y="1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4000" y="2685899"/>
            <a:ext cx="4416425" cy="149579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defRPr sz="3600" b="1"/>
            </a:lvl1pPr>
          </a:lstStyle>
          <a:p>
            <a:r>
              <a:rPr lang="en-GB" noProof="0" smtClean="0"/>
              <a:t>Click to edit Master title style</a:t>
            </a:r>
            <a:endParaRPr lang="en-US" noProof="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579200" y="4680000"/>
            <a:ext cx="4430833" cy="11633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90000"/>
              </a:lnSpc>
              <a:spcBef>
                <a:spcPts val="100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smtClean="0"/>
              <a:t>Click to edit Master subtitle style</a:t>
            </a:r>
            <a:endParaRPr lang="en-US" noProof="0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/>
            </a:lvl1pPr>
          </a:lstStyle>
          <a:p>
            <a:fld id="{99DB18A3-D21F-4BB0-9E84-DFB029941648}" type="slidenum">
              <a:rPr lang="de-DE" smtClean="0"/>
              <a:pPr/>
              <a:t>‹#›</a:t>
            </a:fld>
            <a:endParaRPr lang="de-DE" dirty="0"/>
          </a:p>
        </p:txBody>
      </p:sp>
      <p:grpSp>
        <p:nvGrpSpPr>
          <p:cNvPr id="12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13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8" name="Picture 2" descr="Public Affairs_white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600" y="6562800"/>
            <a:ext cx="1900238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05587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and Contac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0" y="560388"/>
            <a:ext cx="9148763" cy="6300787"/>
            <a:chOff x="0" y="353"/>
            <a:chExt cx="5763" cy="3969"/>
          </a:xfrm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0" y="353"/>
              <a:ext cx="5597" cy="2837"/>
            </a:xfrm>
            <a:custGeom>
              <a:avLst/>
              <a:gdLst>
                <a:gd name="T0" fmla="*/ 0 w 5597"/>
                <a:gd name="T1" fmla="*/ 2060 h 2837"/>
                <a:gd name="T2" fmla="*/ 3918 w 5597"/>
                <a:gd name="T3" fmla="*/ 0 h 2837"/>
                <a:gd name="T4" fmla="*/ 5597 w 5597"/>
                <a:gd name="T5" fmla="*/ 2837 h 2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97" h="2837">
                  <a:moveTo>
                    <a:pt x="0" y="2060"/>
                  </a:moveTo>
                  <a:lnTo>
                    <a:pt x="3918" y="0"/>
                  </a:lnTo>
                  <a:lnTo>
                    <a:pt x="5597" y="2837"/>
                  </a:lnTo>
                </a:path>
              </a:pathLst>
            </a:custGeom>
            <a:noFill/>
            <a:ln w="12700">
              <a:solidFill>
                <a:srgbClr val="FFFFFF">
                  <a:alpha val="29804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2274" y="3321"/>
              <a:ext cx="2887" cy="1001"/>
            </a:xfrm>
            <a:custGeom>
              <a:avLst/>
              <a:gdLst>
                <a:gd name="T0" fmla="*/ 1432 w 1432"/>
                <a:gd name="T1" fmla="*/ 496 h 496"/>
                <a:gd name="T2" fmla="*/ 716 w 1432"/>
                <a:gd name="T3" fmla="*/ 0 h 496"/>
                <a:gd name="T4" fmla="*/ 0 w 1432"/>
                <a:gd name="T5" fmla="*/ 496 h 496"/>
                <a:gd name="T6" fmla="*/ 1432 w 1432"/>
                <a:gd name="T7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2" h="496">
                  <a:moveTo>
                    <a:pt x="1432" y="496"/>
                  </a:moveTo>
                  <a:cubicBezTo>
                    <a:pt x="1323" y="207"/>
                    <a:pt x="1044" y="0"/>
                    <a:pt x="716" y="0"/>
                  </a:cubicBezTo>
                  <a:cubicBezTo>
                    <a:pt x="388" y="0"/>
                    <a:pt x="109" y="207"/>
                    <a:pt x="0" y="496"/>
                  </a:cubicBezTo>
                  <a:lnTo>
                    <a:pt x="1432" y="4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384" y="3121"/>
              <a:ext cx="379" cy="862"/>
            </a:xfrm>
            <a:custGeom>
              <a:avLst/>
              <a:gdLst>
                <a:gd name="T0" fmla="*/ 184 w 184"/>
                <a:gd name="T1" fmla="*/ 0 h 420"/>
                <a:gd name="T2" fmla="*/ 0 w 184"/>
                <a:gd name="T3" fmla="*/ 210 h 420"/>
                <a:gd name="T4" fmla="*/ 184 w 184"/>
                <a:gd name="T5" fmla="*/ 420 h 420"/>
                <a:gd name="T6" fmla="*/ 184 w 184"/>
                <a:gd name="T7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420">
                  <a:moveTo>
                    <a:pt x="184" y="0"/>
                  </a:moveTo>
                  <a:cubicBezTo>
                    <a:pt x="80" y="14"/>
                    <a:pt x="0" y="103"/>
                    <a:pt x="0" y="210"/>
                  </a:cubicBezTo>
                  <a:cubicBezTo>
                    <a:pt x="0" y="318"/>
                    <a:pt x="80" y="407"/>
                    <a:pt x="184" y="420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" name="Titel 1"/>
          <p:cNvSpPr>
            <a:spLocks noGrp="1"/>
          </p:cNvSpPr>
          <p:nvPr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/>
            </a:lvl1pPr>
          </a:lstStyle>
          <a:p>
            <a:r>
              <a:rPr lang="pt-BR" noProof="0" smtClean="0"/>
              <a:t>Titelmasterformat durch </a:t>
            </a:r>
            <a:br>
              <a:rPr lang="pt-BR" noProof="0" smtClean="0"/>
            </a:br>
            <a:r>
              <a:rPr lang="pt-BR" noProof="0" smtClean="0"/>
              <a:t>Klicken bearbeiten</a:t>
            </a:r>
            <a:endParaRPr lang="pt-BR" noProof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352800" y="979200"/>
            <a:ext cx="7740000" cy="414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/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ð"/>
              <a:defRPr sz="1600"/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Calibri" pitchFamily="34" charset="0"/>
              <a:buChar char="─"/>
              <a:defRPr sz="1400"/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  <p:grpSp>
        <p:nvGrpSpPr>
          <p:cNvPr id="9" name="Group 18"/>
          <p:cNvGrpSpPr>
            <a:grpSpLocks noChangeAspect="1"/>
          </p:cNvGrpSpPr>
          <p:nvPr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10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/>
            </a:lvl1pPr>
          </a:lstStyle>
          <a:p>
            <a:fld id="{BCAD3103-8009-5D4B-B703-CE4381EFE28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6" name="Group 25"/>
          <p:cNvGrpSpPr>
            <a:grpSpLocks/>
          </p:cNvGrpSpPr>
          <p:nvPr/>
        </p:nvGrpSpPr>
        <p:grpSpPr bwMode="auto">
          <a:xfrm>
            <a:off x="0" y="560388"/>
            <a:ext cx="9148763" cy="6300787"/>
            <a:chOff x="0" y="353"/>
            <a:chExt cx="5763" cy="3969"/>
          </a:xfrm>
        </p:grpSpPr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0" y="353"/>
              <a:ext cx="5597" cy="2837"/>
            </a:xfrm>
            <a:custGeom>
              <a:avLst/>
              <a:gdLst>
                <a:gd name="T0" fmla="*/ 0 w 5597"/>
                <a:gd name="T1" fmla="*/ 2060 h 2837"/>
                <a:gd name="T2" fmla="*/ 3918 w 5597"/>
                <a:gd name="T3" fmla="*/ 0 h 2837"/>
                <a:gd name="T4" fmla="*/ 5597 w 5597"/>
                <a:gd name="T5" fmla="*/ 2837 h 2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97" h="2837">
                  <a:moveTo>
                    <a:pt x="0" y="2060"/>
                  </a:moveTo>
                  <a:lnTo>
                    <a:pt x="3918" y="0"/>
                  </a:lnTo>
                  <a:lnTo>
                    <a:pt x="5597" y="2837"/>
                  </a:lnTo>
                </a:path>
              </a:pathLst>
            </a:custGeom>
            <a:noFill/>
            <a:ln w="12700">
              <a:solidFill>
                <a:srgbClr val="FFFFFF">
                  <a:alpha val="29804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274" y="3321"/>
              <a:ext cx="2887" cy="1001"/>
            </a:xfrm>
            <a:custGeom>
              <a:avLst/>
              <a:gdLst>
                <a:gd name="T0" fmla="*/ 1432 w 1432"/>
                <a:gd name="T1" fmla="*/ 496 h 496"/>
                <a:gd name="T2" fmla="*/ 716 w 1432"/>
                <a:gd name="T3" fmla="*/ 0 h 496"/>
                <a:gd name="T4" fmla="*/ 0 w 1432"/>
                <a:gd name="T5" fmla="*/ 496 h 496"/>
                <a:gd name="T6" fmla="*/ 1432 w 1432"/>
                <a:gd name="T7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2" h="496">
                  <a:moveTo>
                    <a:pt x="1432" y="496"/>
                  </a:moveTo>
                  <a:cubicBezTo>
                    <a:pt x="1323" y="207"/>
                    <a:pt x="1044" y="0"/>
                    <a:pt x="716" y="0"/>
                  </a:cubicBezTo>
                  <a:cubicBezTo>
                    <a:pt x="388" y="0"/>
                    <a:pt x="109" y="207"/>
                    <a:pt x="0" y="496"/>
                  </a:cubicBezTo>
                  <a:lnTo>
                    <a:pt x="1432" y="4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5384" y="3121"/>
              <a:ext cx="379" cy="862"/>
            </a:xfrm>
            <a:custGeom>
              <a:avLst/>
              <a:gdLst>
                <a:gd name="T0" fmla="*/ 184 w 184"/>
                <a:gd name="T1" fmla="*/ 0 h 420"/>
                <a:gd name="T2" fmla="*/ 0 w 184"/>
                <a:gd name="T3" fmla="*/ 210 h 420"/>
                <a:gd name="T4" fmla="*/ 184 w 184"/>
                <a:gd name="T5" fmla="*/ 420 h 420"/>
                <a:gd name="T6" fmla="*/ 184 w 184"/>
                <a:gd name="T7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420">
                  <a:moveTo>
                    <a:pt x="184" y="0"/>
                  </a:moveTo>
                  <a:cubicBezTo>
                    <a:pt x="80" y="14"/>
                    <a:pt x="0" y="103"/>
                    <a:pt x="0" y="210"/>
                  </a:cubicBezTo>
                  <a:cubicBezTo>
                    <a:pt x="0" y="318"/>
                    <a:pt x="80" y="407"/>
                    <a:pt x="184" y="420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0" name="Group 18"/>
          <p:cNvGrpSpPr>
            <a:grpSpLocks noChangeAspect="1"/>
          </p:cNvGrpSpPr>
          <p:nvPr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31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223718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sults and To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/>
            </a:lvl1pPr>
          </a:lstStyle>
          <a:p>
            <a:r>
              <a:rPr lang="en-US" noProof="0" dirty="0" err="1" smtClean="0"/>
              <a:t>Titelmasterformat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br>
              <a:rPr lang="en-US" noProof="0" dirty="0" smtClean="0"/>
            </a:b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2800" y="979200"/>
            <a:ext cx="7740000" cy="549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/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ð"/>
              <a:defRPr sz="1600"/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Calibri" pitchFamily="34" charset="0"/>
              <a:buChar char="─"/>
              <a:defRPr sz="1400"/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329200" y="6566400"/>
            <a:ext cx="1282531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grpSp>
        <p:nvGrpSpPr>
          <p:cNvPr id="23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24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" name="Freeform 34"/>
          <p:cNvSpPr>
            <a:spLocks/>
          </p:cNvSpPr>
          <p:nvPr userDrawn="1"/>
        </p:nvSpPr>
        <p:spPr bwMode="auto">
          <a:xfrm>
            <a:off x="8193088" y="1311275"/>
            <a:ext cx="950912" cy="1949450"/>
          </a:xfrm>
          <a:custGeom>
            <a:avLst/>
            <a:gdLst>
              <a:gd name="T0" fmla="*/ 304 w 304"/>
              <a:gd name="T1" fmla="*/ 1 h 588"/>
              <a:gd name="T2" fmla="*/ 294 w 304"/>
              <a:gd name="T3" fmla="*/ 0 h 588"/>
              <a:gd name="T4" fmla="*/ 0 w 304"/>
              <a:gd name="T5" fmla="*/ 294 h 588"/>
              <a:gd name="T6" fmla="*/ 294 w 304"/>
              <a:gd name="T7" fmla="*/ 588 h 588"/>
              <a:gd name="T8" fmla="*/ 304 w 304"/>
              <a:gd name="T9" fmla="*/ 588 h 588"/>
              <a:gd name="T10" fmla="*/ 304 w 304"/>
              <a:gd name="T11" fmla="*/ 1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4" h="588">
                <a:moveTo>
                  <a:pt x="304" y="1"/>
                </a:moveTo>
                <a:cubicBezTo>
                  <a:pt x="301" y="1"/>
                  <a:pt x="298" y="0"/>
                  <a:pt x="294" y="0"/>
                </a:cubicBezTo>
                <a:cubicBezTo>
                  <a:pt x="132" y="0"/>
                  <a:pt x="0" y="132"/>
                  <a:pt x="0" y="294"/>
                </a:cubicBezTo>
                <a:cubicBezTo>
                  <a:pt x="0" y="457"/>
                  <a:pt x="132" y="588"/>
                  <a:pt x="294" y="588"/>
                </a:cubicBezTo>
                <a:cubicBezTo>
                  <a:pt x="298" y="588"/>
                  <a:pt x="301" y="588"/>
                  <a:pt x="304" y="588"/>
                </a:cubicBezTo>
                <a:lnTo>
                  <a:pt x="304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5"/>
          <p:cNvSpPr>
            <a:spLocks/>
          </p:cNvSpPr>
          <p:nvPr userDrawn="1"/>
        </p:nvSpPr>
        <p:spPr bwMode="auto">
          <a:xfrm>
            <a:off x="8845550" y="803275"/>
            <a:ext cx="298450" cy="584200"/>
          </a:xfrm>
          <a:custGeom>
            <a:avLst/>
            <a:gdLst>
              <a:gd name="T0" fmla="*/ 104 w 104"/>
              <a:gd name="T1" fmla="*/ 0 h 193"/>
              <a:gd name="T2" fmla="*/ 0 w 104"/>
              <a:gd name="T3" fmla="*/ 144 h 193"/>
              <a:gd name="T4" fmla="*/ 8 w 104"/>
              <a:gd name="T5" fmla="*/ 193 h 193"/>
              <a:gd name="T6" fmla="*/ 94 w 104"/>
              <a:gd name="T7" fmla="*/ 180 h 193"/>
              <a:gd name="T8" fmla="*/ 104 w 104"/>
              <a:gd name="T9" fmla="*/ 181 h 193"/>
              <a:gd name="T10" fmla="*/ 104 w 104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193">
                <a:moveTo>
                  <a:pt x="104" y="0"/>
                </a:moveTo>
                <a:cubicBezTo>
                  <a:pt x="44" y="21"/>
                  <a:pt x="0" y="77"/>
                  <a:pt x="0" y="144"/>
                </a:cubicBezTo>
                <a:cubicBezTo>
                  <a:pt x="0" y="162"/>
                  <a:pt x="3" y="178"/>
                  <a:pt x="8" y="193"/>
                </a:cubicBezTo>
                <a:cubicBezTo>
                  <a:pt x="36" y="185"/>
                  <a:pt x="65" y="180"/>
                  <a:pt x="94" y="180"/>
                </a:cubicBezTo>
                <a:cubicBezTo>
                  <a:pt x="98" y="180"/>
                  <a:pt x="101" y="181"/>
                  <a:pt x="104" y="181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6"/>
          <p:cNvSpPr>
            <a:spLocks/>
          </p:cNvSpPr>
          <p:nvPr userDrawn="1"/>
        </p:nvSpPr>
        <p:spPr bwMode="auto">
          <a:xfrm>
            <a:off x="5637213" y="0"/>
            <a:ext cx="3216275" cy="1200150"/>
          </a:xfrm>
          <a:custGeom>
            <a:avLst/>
            <a:gdLst>
              <a:gd name="T0" fmla="*/ 2026 w 2026"/>
              <a:gd name="T1" fmla="*/ 756 h 756"/>
              <a:gd name="T2" fmla="*/ 1054 w 2026"/>
              <a:gd name="T3" fmla="*/ 272 h 756"/>
              <a:gd name="T4" fmla="*/ 0 w 2026"/>
              <a:gd name="T5" fmla="*/ 0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26" h="756">
                <a:moveTo>
                  <a:pt x="2026" y="756"/>
                </a:moveTo>
                <a:cubicBezTo>
                  <a:pt x="1709" y="577"/>
                  <a:pt x="1392" y="398"/>
                  <a:pt x="1054" y="272"/>
                </a:cubicBezTo>
                <a:cubicBezTo>
                  <a:pt x="716" y="146"/>
                  <a:pt x="358" y="73"/>
                  <a:pt x="0" y="0"/>
                </a:cubicBezTo>
              </a:path>
            </a:pathLst>
          </a:custGeom>
          <a:noFill/>
          <a:ln w="12700" cmpd="sng">
            <a:solidFill>
              <a:srgbClr val="FBB040">
                <a:alpha val="5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7"/>
          <p:cNvSpPr>
            <a:spLocks/>
          </p:cNvSpPr>
          <p:nvPr userDrawn="1"/>
        </p:nvSpPr>
        <p:spPr bwMode="auto">
          <a:xfrm>
            <a:off x="1152525" y="6553200"/>
            <a:ext cx="1198563" cy="304800"/>
          </a:xfrm>
          <a:custGeom>
            <a:avLst/>
            <a:gdLst>
              <a:gd name="T0" fmla="*/ 368 w 368"/>
              <a:gd name="T1" fmla="*/ 104 h 104"/>
              <a:gd name="T2" fmla="*/ 184 w 368"/>
              <a:gd name="T3" fmla="*/ 0 h 104"/>
              <a:gd name="T4" fmla="*/ 0 w 368"/>
              <a:gd name="T5" fmla="*/ 104 h 104"/>
              <a:gd name="T6" fmla="*/ 368 w 368"/>
              <a:gd name="T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8" h="104">
                <a:moveTo>
                  <a:pt x="368" y="104"/>
                </a:moveTo>
                <a:cubicBezTo>
                  <a:pt x="330" y="42"/>
                  <a:pt x="262" y="0"/>
                  <a:pt x="184" y="0"/>
                </a:cubicBezTo>
                <a:cubicBezTo>
                  <a:pt x="106" y="0"/>
                  <a:pt x="38" y="42"/>
                  <a:pt x="0" y="104"/>
                </a:cubicBezTo>
                <a:lnTo>
                  <a:pt x="368" y="10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38"/>
          <p:cNvSpPr>
            <a:spLocks/>
          </p:cNvSpPr>
          <p:nvPr userDrawn="1"/>
        </p:nvSpPr>
        <p:spPr bwMode="auto">
          <a:xfrm>
            <a:off x="0" y="4794250"/>
            <a:ext cx="1177925" cy="2019300"/>
          </a:xfrm>
          <a:custGeom>
            <a:avLst/>
            <a:gdLst>
              <a:gd name="T0" fmla="*/ 742 w 742"/>
              <a:gd name="T1" fmla="*/ 1272 h 1272"/>
              <a:gd name="T2" fmla="*/ 684 w 742"/>
              <a:gd name="T3" fmla="*/ 1220 h 1272"/>
              <a:gd name="T4" fmla="*/ 576 w 742"/>
              <a:gd name="T5" fmla="*/ 1110 h 1272"/>
              <a:gd name="T6" fmla="*/ 454 w 742"/>
              <a:gd name="T7" fmla="*/ 970 h 1272"/>
              <a:gd name="T8" fmla="*/ 356 w 742"/>
              <a:gd name="T9" fmla="*/ 826 h 1272"/>
              <a:gd name="T10" fmla="*/ 266 w 742"/>
              <a:gd name="T11" fmla="*/ 674 h 1272"/>
              <a:gd name="T12" fmla="*/ 186 w 742"/>
              <a:gd name="T13" fmla="*/ 512 h 1272"/>
              <a:gd name="T14" fmla="*/ 112 w 742"/>
              <a:gd name="T15" fmla="*/ 330 h 1272"/>
              <a:gd name="T16" fmla="*/ 0 w 742"/>
              <a:gd name="T17" fmla="*/ 0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2" h="1272">
                <a:moveTo>
                  <a:pt x="742" y="1272"/>
                </a:moveTo>
                <a:cubicBezTo>
                  <a:pt x="727" y="1259"/>
                  <a:pt x="712" y="1247"/>
                  <a:pt x="684" y="1220"/>
                </a:cubicBezTo>
                <a:cubicBezTo>
                  <a:pt x="656" y="1193"/>
                  <a:pt x="614" y="1152"/>
                  <a:pt x="576" y="1110"/>
                </a:cubicBezTo>
                <a:cubicBezTo>
                  <a:pt x="538" y="1068"/>
                  <a:pt x="491" y="1017"/>
                  <a:pt x="454" y="970"/>
                </a:cubicBezTo>
                <a:cubicBezTo>
                  <a:pt x="417" y="923"/>
                  <a:pt x="387" y="875"/>
                  <a:pt x="356" y="826"/>
                </a:cubicBezTo>
                <a:cubicBezTo>
                  <a:pt x="325" y="777"/>
                  <a:pt x="294" y="726"/>
                  <a:pt x="266" y="674"/>
                </a:cubicBezTo>
                <a:cubicBezTo>
                  <a:pt x="238" y="622"/>
                  <a:pt x="212" y="569"/>
                  <a:pt x="186" y="512"/>
                </a:cubicBezTo>
                <a:cubicBezTo>
                  <a:pt x="160" y="455"/>
                  <a:pt x="143" y="415"/>
                  <a:pt x="112" y="330"/>
                </a:cubicBezTo>
                <a:cubicBezTo>
                  <a:pt x="81" y="245"/>
                  <a:pt x="19" y="55"/>
                  <a:pt x="0" y="0"/>
                </a:cubicBezTo>
              </a:path>
            </a:pathLst>
          </a:custGeom>
          <a:noFill/>
          <a:ln w="12700" cmpd="sng">
            <a:solidFill>
              <a:srgbClr val="FBB040">
                <a:alpha val="5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/>
            </a:lvl1pPr>
          </a:lstStyle>
          <a:p>
            <a:fld id="{99DB18A3-D21F-4BB0-9E84-DFB029941648}" type="slidenum">
              <a:rPr lang="de-DE" smtClean="0"/>
              <a:pPr/>
              <a:t>‹#›</a:t>
            </a:fld>
            <a:endParaRPr lang="de-DE" dirty="0"/>
          </a:p>
        </p:txBody>
      </p:sp>
      <p:pic>
        <p:nvPicPr>
          <p:cNvPr id="45" name="Picture 2" descr="Public Affairs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738" y="6562800"/>
            <a:ext cx="1900237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972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24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Titel 1"/>
          <p:cNvSpPr>
            <a:spLocks noGrp="1"/>
          </p:cNvSpPr>
          <p:nvPr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/>
            </a:lvl1pPr>
          </a:lstStyle>
          <a:p>
            <a:r>
              <a:rPr lang="en-US" noProof="0" dirty="0" err="1" smtClean="0"/>
              <a:t>Titelmasterformat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br>
              <a:rPr lang="en-US" noProof="0" dirty="0" smtClean="0"/>
            </a:b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21" name="Inhaltsplatzhalter 2"/>
          <p:cNvSpPr>
            <a:spLocks noGrp="1"/>
          </p:cNvSpPr>
          <p:nvPr>
            <p:ph idx="1"/>
          </p:nvPr>
        </p:nvSpPr>
        <p:spPr>
          <a:xfrm>
            <a:off x="352800" y="979200"/>
            <a:ext cx="7740000" cy="549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/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ð"/>
              <a:defRPr sz="1600"/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Calibri" pitchFamily="34" charset="0"/>
              <a:buChar char="─"/>
              <a:defRPr sz="1400"/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368545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el 1"/>
          <p:cNvSpPr>
            <a:spLocks noGrp="1"/>
          </p:cNvSpPr>
          <p:nvPr>
            <p:ph type="ctrTitle"/>
          </p:nvPr>
        </p:nvSpPr>
        <p:spPr>
          <a:xfrm>
            <a:off x="824400" y="1598293"/>
            <a:ext cx="8176725" cy="997196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algn="l">
              <a:lnSpc>
                <a:spcPct val="90000"/>
              </a:lnSpc>
              <a:defRPr sz="3600" b="1"/>
            </a:lvl1pPr>
          </a:lstStyle>
          <a:p>
            <a:r>
              <a:rPr lang="en-GB" noProof="0" smtClean="0"/>
              <a:t>Click to edit Master title style</a:t>
            </a:r>
            <a:endParaRPr lang="en-US" noProof="0"/>
          </a:p>
        </p:txBody>
      </p:sp>
      <p:sp>
        <p:nvSpPr>
          <p:cNvPr id="29" name="Untertitel 2"/>
          <p:cNvSpPr>
            <a:spLocks noGrp="1"/>
          </p:cNvSpPr>
          <p:nvPr>
            <p:ph type="subTitle" idx="1"/>
          </p:nvPr>
        </p:nvSpPr>
        <p:spPr>
          <a:xfrm>
            <a:off x="824400" y="2642400"/>
            <a:ext cx="8176725" cy="7755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90000"/>
              </a:lnSpc>
              <a:spcBef>
                <a:spcPts val="100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smtClean="0"/>
              <a:t>Click to edit Master subtitle style</a:t>
            </a:r>
            <a:endParaRPr lang="en-US" noProof="0" smtClean="0"/>
          </a:p>
        </p:txBody>
      </p:sp>
      <p:grpSp>
        <p:nvGrpSpPr>
          <p:cNvPr id="30" name="Group 2"/>
          <p:cNvGrpSpPr>
            <a:grpSpLocks noChangeAspect="1"/>
          </p:cNvGrpSpPr>
          <p:nvPr userDrawn="1"/>
        </p:nvGrpSpPr>
        <p:grpSpPr bwMode="auto">
          <a:xfrm>
            <a:off x="381600" y="381600"/>
            <a:ext cx="1079500" cy="968375"/>
            <a:chOff x="1352" y="681"/>
            <a:chExt cx="3519" cy="3153"/>
          </a:xfrm>
        </p:grpSpPr>
        <p:sp>
          <p:nvSpPr>
            <p:cNvPr id="31" name="Freeform 3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5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6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7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8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9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0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1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2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3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4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5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6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7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1" name="Picture 2" descr="Ipsos Public Affairs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600" y="377825"/>
            <a:ext cx="4725987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4099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Contac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0" y="560388"/>
            <a:ext cx="8885238" cy="4503737"/>
          </a:xfrm>
          <a:custGeom>
            <a:avLst/>
            <a:gdLst>
              <a:gd name="T0" fmla="*/ 0 w 5597"/>
              <a:gd name="T1" fmla="*/ 2060 h 2837"/>
              <a:gd name="T2" fmla="*/ 3918 w 5597"/>
              <a:gd name="T3" fmla="*/ 0 h 2837"/>
              <a:gd name="T4" fmla="*/ 5597 w 5597"/>
              <a:gd name="T5" fmla="*/ 2837 h 2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597" h="2837">
                <a:moveTo>
                  <a:pt x="0" y="2060"/>
                </a:moveTo>
                <a:lnTo>
                  <a:pt x="3918" y="0"/>
                </a:lnTo>
                <a:lnTo>
                  <a:pt x="5597" y="2837"/>
                </a:lnTo>
              </a:path>
            </a:pathLst>
          </a:custGeom>
          <a:noFill/>
          <a:ln w="12700">
            <a:solidFill>
              <a:srgbClr val="FFFFFF">
                <a:alpha val="29804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3609975" y="5272088"/>
            <a:ext cx="4583113" cy="1589087"/>
          </a:xfrm>
          <a:custGeom>
            <a:avLst/>
            <a:gdLst>
              <a:gd name="T0" fmla="*/ 1432 w 1432"/>
              <a:gd name="T1" fmla="*/ 496 h 496"/>
              <a:gd name="T2" fmla="*/ 716 w 1432"/>
              <a:gd name="T3" fmla="*/ 0 h 496"/>
              <a:gd name="T4" fmla="*/ 0 w 1432"/>
              <a:gd name="T5" fmla="*/ 496 h 496"/>
              <a:gd name="T6" fmla="*/ 1432 w 1432"/>
              <a:gd name="T7" fmla="*/ 49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32" h="496">
                <a:moveTo>
                  <a:pt x="1432" y="496"/>
                </a:moveTo>
                <a:cubicBezTo>
                  <a:pt x="1323" y="207"/>
                  <a:pt x="1044" y="0"/>
                  <a:pt x="716" y="0"/>
                </a:cubicBezTo>
                <a:cubicBezTo>
                  <a:pt x="388" y="0"/>
                  <a:pt x="109" y="207"/>
                  <a:pt x="0" y="496"/>
                </a:cubicBezTo>
                <a:lnTo>
                  <a:pt x="1432" y="4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8547100" y="4954588"/>
            <a:ext cx="601663" cy="1368425"/>
          </a:xfrm>
          <a:custGeom>
            <a:avLst/>
            <a:gdLst>
              <a:gd name="T0" fmla="*/ 184 w 184"/>
              <a:gd name="T1" fmla="*/ 0 h 420"/>
              <a:gd name="T2" fmla="*/ 0 w 184"/>
              <a:gd name="T3" fmla="*/ 210 h 420"/>
              <a:gd name="T4" fmla="*/ 184 w 184"/>
              <a:gd name="T5" fmla="*/ 420 h 420"/>
              <a:gd name="T6" fmla="*/ 184 w 184"/>
              <a:gd name="T7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4" h="420">
                <a:moveTo>
                  <a:pt x="184" y="0"/>
                </a:moveTo>
                <a:cubicBezTo>
                  <a:pt x="80" y="14"/>
                  <a:pt x="0" y="103"/>
                  <a:pt x="0" y="210"/>
                </a:cubicBezTo>
                <a:cubicBezTo>
                  <a:pt x="0" y="318"/>
                  <a:pt x="80" y="407"/>
                  <a:pt x="184" y="420"/>
                </a:cubicBezTo>
                <a:lnTo>
                  <a:pt x="18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10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Titel 1"/>
          <p:cNvSpPr>
            <a:spLocks noGrp="1"/>
          </p:cNvSpPr>
          <p:nvPr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noProof="0" dirty="0" err="1" smtClean="0"/>
              <a:t>Titelmasterformat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br>
              <a:rPr lang="en-US" noProof="0" dirty="0" smtClean="0"/>
            </a:b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26" name="Inhaltsplatzhalter 2"/>
          <p:cNvSpPr>
            <a:spLocks noGrp="1"/>
          </p:cNvSpPr>
          <p:nvPr>
            <p:ph idx="1"/>
          </p:nvPr>
        </p:nvSpPr>
        <p:spPr>
          <a:xfrm>
            <a:off x="352800" y="979200"/>
            <a:ext cx="7740000" cy="414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>
                <a:solidFill>
                  <a:schemeClr val="bg1"/>
                </a:solidFill>
              </a:defRPr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bg1"/>
              </a:buClr>
              <a:buFont typeface="Wingdings" pitchFamily="2" charset="2"/>
              <a:buChar char="ð"/>
              <a:defRPr sz="1600">
                <a:solidFill>
                  <a:schemeClr val="bg1"/>
                </a:solidFill>
              </a:defRPr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bg1"/>
              </a:buClr>
              <a:buFont typeface="Calibri" pitchFamily="34" charset="0"/>
              <a:buChar char="─"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  <p:sp>
        <p:nvSpPr>
          <p:cNvPr id="2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99DB18A3-D21F-4BB0-9E84-DFB029941648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67164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/>
          <p:cNvSpPr>
            <a:spLocks/>
          </p:cNvSpPr>
          <p:nvPr userDrawn="1"/>
        </p:nvSpPr>
        <p:spPr bwMode="auto">
          <a:xfrm>
            <a:off x="0" y="950913"/>
            <a:ext cx="4760913" cy="5003800"/>
          </a:xfrm>
          <a:custGeom>
            <a:avLst/>
            <a:gdLst>
              <a:gd name="T0" fmla="*/ 692 w 1492"/>
              <a:gd name="T1" fmla="*/ 0 h 1600"/>
              <a:gd name="T2" fmla="*/ 0 w 1492"/>
              <a:gd name="T3" fmla="*/ 399 h 1600"/>
              <a:gd name="T4" fmla="*/ 0 w 1492"/>
              <a:gd name="T5" fmla="*/ 1202 h 1600"/>
              <a:gd name="T6" fmla="*/ 692 w 1492"/>
              <a:gd name="T7" fmla="*/ 1600 h 1600"/>
              <a:gd name="T8" fmla="*/ 1492 w 1492"/>
              <a:gd name="T9" fmla="*/ 800 h 1600"/>
              <a:gd name="T10" fmla="*/ 692 w 1492"/>
              <a:gd name="T11" fmla="*/ 0 h 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92" h="1600">
                <a:moveTo>
                  <a:pt x="692" y="0"/>
                </a:moveTo>
                <a:cubicBezTo>
                  <a:pt x="397" y="0"/>
                  <a:pt x="139" y="161"/>
                  <a:pt x="0" y="399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139" y="1440"/>
                  <a:pt x="397" y="1600"/>
                  <a:pt x="692" y="1600"/>
                </a:cubicBezTo>
                <a:cubicBezTo>
                  <a:pt x="1134" y="1600"/>
                  <a:pt x="1492" y="1242"/>
                  <a:pt x="1492" y="800"/>
                </a:cubicBezTo>
                <a:cubicBezTo>
                  <a:pt x="1492" y="359"/>
                  <a:pt x="1134" y="0"/>
                  <a:pt x="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3"/>
          <p:cNvSpPr>
            <a:spLocks/>
          </p:cNvSpPr>
          <p:nvPr userDrawn="1"/>
        </p:nvSpPr>
        <p:spPr bwMode="auto">
          <a:xfrm>
            <a:off x="7435850" y="1541463"/>
            <a:ext cx="1711325" cy="2360612"/>
          </a:xfrm>
          <a:custGeom>
            <a:avLst/>
            <a:gdLst>
              <a:gd name="T0" fmla="*/ 520 w 520"/>
              <a:gd name="T1" fmla="*/ 32 h 740"/>
              <a:gd name="T2" fmla="*/ 370 w 520"/>
              <a:gd name="T3" fmla="*/ 0 h 740"/>
              <a:gd name="T4" fmla="*/ 0 w 520"/>
              <a:gd name="T5" fmla="*/ 370 h 740"/>
              <a:gd name="T6" fmla="*/ 370 w 520"/>
              <a:gd name="T7" fmla="*/ 740 h 740"/>
              <a:gd name="T8" fmla="*/ 520 w 520"/>
              <a:gd name="T9" fmla="*/ 709 h 740"/>
              <a:gd name="T10" fmla="*/ 520 w 520"/>
              <a:gd name="T11" fmla="*/ 32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0" h="740">
                <a:moveTo>
                  <a:pt x="520" y="32"/>
                </a:moveTo>
                <a:cubicBezTo>
                  <a:pt x="474" y="12"/>
                  <a:pt x="423" y="0"/>
                  <a:pt x="370" y="0"/>
                </a:cubicBezTo>
                <a:cubicBezTo>
                  <a:pt x="166" y="0"/>
                  <a:pt x="0" y="166"/>
                  <a:pt x="0" y="370"/>
                </a:cubicBezTo>
                <a:cubicBezTo>
                  <a:pt x="0" y="575"/>
                  <a:pt x="166" y="740"/>
                  <a:pt x="370" y="740"/>
                </a:cubicBezTo>
                <a:cubicBezTo>
                  <a:pt x="423" y="740"/>
                  <a:pt x="474" y="729"/>
                  <a:pt x="520" y="709"/>
                </a:cubicBezTo>
                <a:lnTo>
                  <a:pt x="520" y="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4"/>
          <p:cNvSpPr>
            <a:spLocks noChangeShapeType="1"/>
          </p:cNvSpPr>
          <p:nvPr userDrawn="1"/>
        </p:nvSpPr>
        <p:spPr bwMode="auto">
          <a:xfrm flipH="1">
            <a:off x="4718050" y="2803525"/>
            <a:ext cx="2717800" cy="249238"/>
          </a:xfrm>
          <a:prstGeom prst="line">
            <a:avLst/>
          </a:prstGeom>
          <a:noFill/>
          <a:ln w="12700">
            <a:solidFill>
              <a:srgbClr val="FFFFFF">
                <a:alpha val="29804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5"/>
          <p:cNvSpPr>
            <a:spLocks/>
          </p:cNvSpPr>
          <p:nvPr userDrawn="1"/>
        </p:nvSpPr>
        <p:spPr bwMode="auto">
          <a:xfrm>
            <a:off x="584200" y="5846763"/>
            <a:ext cx="917575" cy="746125"/>
          </a:xfrm>
          <a:custGeom>
            <a:avLst/>
            <a:gdLst>
              <a:gd name="T0" fmla="*/ 0 w 578"/>
              <a:gd name="T1" fmla="*/ 470 h 470"/>
              <a:gd name="T2" fmla="*/ 286 w 578"/>
              <a:gd name="T3" fmla="*/ 270 h 470"/>
              <a:gd name="T4" fmla="*/ 578 w 578"/>
              <a:gd name="T5" fmla="*/ 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8" h="470">
                <a:moveTo>
                  <a:pt x="0" y="470"/>
                </a:moveTo>
                <a:cubicBezTo>
                  <a:pt x="95" y="409"/>
                  <a:pt x="190" y="348"/>
                  <a:pt x="286" y="270"/>
                </a:cubicBezTo>
                <a:cubicBezTo>
                  <a:pt x="382" y="192"/>
                  <a:pt x="529" y="45"/>
                  <a:pt x="578" y="0"/>
                </a:cubicBezTo>
              </a:path>
            </a:pathLst>
          </a:custGeom>
          <a:noFill/>
          <a:ln w="12700" cmpd="sng">
            <a:solidFill>
              <a:srgbClr val="FFFFFF">
                <a:alpha val="29804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6"/>
          <p:cNvSpPr>
            <a:spLocks/>
          </p:cNvSpPr>
          <p:nvPr userDrawn="1"/>
        </p:nvSpPr>
        <p:spPr bwMode="auto">
          <a:xfrm>
            <a:off x="-3175" y="6272213"/>
            <a:ext cx="641350" cy="592137"/>
          </a:xfrm>
          <a:custGeom>
            <a:avLst/>
            <a:gdLst>
              <a:gd name="T0" fmla="*/ 189 w 191"/>
              <a:gd name="T1" fmla="*/ 183 h 183"/>
              <a:gd name="T2" fmla="*/ 191 w 191"/>
              <a:gd name="T3" fmla="*/ 160 h 183"/>
              <a:gd name="T4" fmla="*/ 31 w 191"/>
              <a:gd name="T5" fmla="*/ 0 h 183"/>
              <a:gd name="T6" fmla="*/ 0 w 191"/>
              <a:gd name="T7" fmla="*/ 3 h 183"/>
              <a:gd name="T8" fmla="*/ 0 w 191"/>
              <a:gd name="T9" fmla="*/ 183 h 183"/>
              <a:gd name="T10" fmla="*/ 189 w 191"/>
              <a:gd name="T11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" h="183">
                <a:moveTo>
                  <a:pt x="189" y="183"/>
                </a:moveTo>
                <a:cubicBezTo>
                  <a:pt x="190" y="175"/>
                  <a:pt x="191" y="168"/>
                  <a:pt x="191" y="160"/>
                </a:cubicBezTo>
                <a:cubicBezTo>
                  <a:pt x="191" y="72"/>
                  <a:pt x="119" y="0"/>
                  <a:pt x="31" y="0"/>
                </a:cubicBezTo>
                <a:cubicBezTo>
                  <a:pt x="21" y="0"/>
                  <a:pt x="10" y="1"/>
                  <a:pt x="0" y="3"/>
                </a:cubicBezTo>
                <a:cubicBezTo>
                  <a:pt x="0" y="183"/>
                  <a:pt x="0" y="183"/>
                  <a:pt x="0" y="183"/>
                </a:cubicBezTo>
                <a:lnTo>
                  <a:pt x="189" y="1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4000" y="2685899"/>
            <a:ext cx="4416425" cy="149579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defRPr sz="3600" b="1"/>
            </a:lvl1pPr>
          </a:lstStyle>
          <a:p>
            <a:r>
              <a:rPr lang="en-GB" noProof="0" smtClean="0"/>
              <a:t>Click to edit Master title style</a:t>
            </a:r>
            <a:endParaRPr lang="en-US" noProof="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579200" y="4680000"/>
            <a:ext cx="4430833" cy="11633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90000"/>
              </a:lnSpc>
              <a:spcBef>
                <a:spcPts val="1000"/>
              </a:spcBef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smtClean="0"/>
              <a:t>Click to edit Master subtitle style</a:t>
            </a:r>
            <a:endParaRPr lang="en-US" noProof="0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99DB18A3-D21F-4BB0-9E84-DFB029941648}" type="slidenum">
              <a:rPr lang="de-DE" smtClean="0"/>
              <a:pPr/>
              <a:t>‹#›</a:t>
            </a:fld>
            <a:endParaRPr lang="de-DE" dirty="0"/>
          </a:p>
        </p:txBody>
      </p:sp>
      <p:grpSp>
        <p:nvGrpSpPr>
          <p:cNvPr id="12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13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8" name="Picture 2" descr="Public Affairs_white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600" y="6562800"/>
            <a:ext cx="1900238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715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sults and To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/>
            </a:lvl1pPr>
          </a:lstStyle>
          <a:p>
            <a:r>
              <a:rPr lang="en-US" noProof="0" dirty="0" err="1" smtClean="0"/>
              <a:t>Titelmasterformat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br>
              <a:rPr lang="en-US" noProof="0" dirty="0" smtClean="0"/>
            </a:b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2800" y="979200"/>
            <a:ext cx="7740000" cy="549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/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ð"/>
              <a:defRPr sz="1600"/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Calibri" pitchFamily="34" charset="0"/>
              <a:buChar char="─"/>
              <a:defRPr sz="1400"/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329200" y="6566400"/>
            <a:ext cx="1282531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grpSp>
        <p:nvGrpSpPr>
          <p:cNvPr id="23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24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" name="Freeform 34"/>
          <p:cNvSpPr>
            <a:spLocks/>
          </p:cNvSpPr>
          <p:nvPr userDrawn="1"/>
        </p:nvSpPr>
        <p:spPr bwMode="auto">
          <a:xfrm>
            <a:off x="8193088" y="1311275"/>
            <a:ext cx="950912" cy="1949450"/>
          </a:xfrm>
          <a:custGeom>
            <a:avLst/>
            <a:gdLst>
              <a:gd name="T0" fmla="*/ 304 w 304"/>
              <a:gd name="T1" fmla="*/ 1 h 588"/>
              <a:gd name="T2" fmla="*/ 294 w 304"/>
              <a:gd name="T3" fmla="*/ 0 h 588"/>
              <a:gd name="T4" fmla="*/ 0 w 304"/>
              <a:gd name="T5" fmla="*/ 294 h 588"/>
              <a:gd name="T6" fmla="*/ 294 w 304"/>
              <a:gd name="T7" fmla="*/ 588 h 588"/>
              <a:gd name="T8" fmla="*/ 304 w 304"/>
              <a:gd name="T9" fmla="*/ 588 h 588"/>
              <a:gd name="T10" fmla="*/ 304 w 304"/>
              <a:gd name="T11" fmla="*/ 1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4" h="588">
                <a:moveTo>
                  <a:pt x="304" y="1"/>
                </a:moveTo>
                <a:cubicBezTo>
                  <a:pt x="301" y="1"/>
                  <a:pt x="298" y="0"/>
                  <a:pt x="294" y="0"/>
                </a:cubicBezTo>
                <a:cubicBezTo>
                  <a:pt x="132" y="0"/>
                  <a:pt x="0" y="132"/>
                  <a:pt x="0" y="294"/>
                </a:cubicBezTo>
                <a:cubicBezTo>
                  <a:pt x="0" y="457"/>
                  <a:pt x="132" y="588"/>
                  <a:pt x="294" y="588"/>
                </a:cubicBezTo>
                <a:cubicBezTo>
                  <a:pt x="298" y="588"/>
                  <a:pt x="301" y="588"/>
                  <a:pt x="304" y="588"/>
                </a:cubicBezTo>
                <a:lnTo>
                  <a:pt x="304" y="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5"/>
          <p:cNvSpPr>
            <a:spLocks/>
          </p:cNvSpPr>
          <p:nvPr userDrawn="1"/>
        </p:nvSpPr>
        <p:spPr bwMode="auto">
          <a:xfrm>
            <a:off x="8845550" y="803275"/>
            <a:ext cx="298450" cy="584200"/>
          </a:xfrm>
          <a:custGeom>
            <a:avLst/>
            <a:gdLst>
              <a:gd name="T0" fmla="*/ 104 w 104"/>
              <a:gd name="T1" fmla="*/ 0 h 193"/>
              <a:gd name="T2" fmla="*/ 0 w 104"/>
              <a:gd name="T3" fmla="*/ 144 h 193"/>
              <a:gd name="T4" fmla="*/ 8 w 104"/>
              <a:gd name="T5" fmla="*/ 193 h 193"/>
              <a:gd name="T6" fmla="*/ 94 w 104"/>
              <a:gd name="T7" fmla="*/ 180 h 193"/>
              <a:gd name="T8" fmla="*/ 104 w 104"/>
              <a:gd name="T9" fmla="*/ 181 h 193"/>
              <a:gd name="T10" fmla="*/ 104 w 104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193">
                <a:moveTo>
                  <a:pt x="104" y="0"/>
                </a:moveTo>
                <a:cubicBezTo>
                  <a:pt x="44" y="21"/>
                  <a:pt x="0" y="77"/>
                  <a:pt x="0" y="144"/>
                </a:cubicBezTo>
                <a:cubicBezTo>
                  <a:pt x="0" y="162"/>
                  <a:pt x="3" y="178"/>
                  <a:pt x="8" y="193"/>
                </a:cubicBezTo>
                <a:cubicBezTo>
                  <a:pt x="36" y="185"/>
                  <a:pt x="65" y="180"/>
                  <a:pt x="94" y="180"/>
                </a:cubicBezTo>
                <a:cubicBezTo>
                  <a:pt x="98" y="180"/>
                  <a:pt x="101" y="181"/>
                  <a:pt x="104" y="181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6"/>
          <p:cNvSpPr>
            <a:spLocks/>
          </p:cNvSpPr>
          <p:nvPr userDrawn="1"/>
        </p:nvSpPr>
        <p:spPr bwMode="auto">
          <a:xfrm>
            <a:off x="5637213" y="0"/>
            <a:ext cx="3216275" cy="1200150"/>
          </a:xfrm>
          <a:custGeom>
            <a:avLst/>
            <a:gdLst>
              <a:gd name="T0" fmla="*/ 2026 w 2026"/>
              <a:gd name="T1" fmla="*/ 756 h 756"/>
              <a:gd name="T2" fmla="*/ 1054 w 2026"/>
              <a:gd name="T3" fmla="*/ 272 h 756"/>
              <a:gd name="T4" fmla="*/ 0 w 2026"/>
              <a:gd name="T5" fmla="*/ 0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26" h="756">
                <a:moveTo>
                  <a:pt x="2026" y="756"/>
                </a:moveTo>
                <a:cubicBezTo>
                  <a:pt x="1709" y="577"/>
                  <a:pt x="1392" y="398"/>
                  <a:pt x="1054" y="272"/>
                </a:cubicBezTo>
                <a:cubicBezTo>
                  <a:pt x="716" y="146"/>
                  <a:pt x="358" y="73"/>
                  <a:pt x="0" y="0"/>
                </a:cubicBezTo>
              </a:path>
            </a:pathLst>
          </a:custGeom>
          <a:noFill/>
          <a:ln w="12700" cmpd="sng">
            <a:solidFill>
              <a:srgbClr val="ED6737">
                <a:alpha val="3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7"/>
          <p:cNvSpPr>
            <a:spLocks/>
          </p:cNvSpPr>
          <p:nvPr userDrawn="1"/>
        </p:nvSpPr>
        <p:spPr bwMode="auto">
          <a:xfrm>
            <a:off x="1152525" y="6553200"/>
            <a:ext cx="1198563" cy="304800"/>
          </a:xfrm>
          <a:custGeom>
            <a:avLst/>
            <a:gdLst>
              <a:gd name="T0" fmla="*/ 368 w 368"/>
              <a:gd name="T1" fmla="*/ 104 h 104"/>
              <a:gd name="T2" fmla="*/ 184 w 368"/>
              <a:gd name="T3" fmla="*/ 0 h 104"/>
              <a:gd name="T4" fmla="*/ 0 w 368"/>
              <a:gd name="T5" fmla="*/ 104 h 104"/>
              <a:gd name="T6" fmla="*/ 368 w 368"/>
              <a:gd name="T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8" h="104">
                <a:moveTo>
                  <a:pt x="368" y="104"/>
                </a:moveTo>
                <a:cubicBezTo>
                  <a:pt x="330" y="42"/>
                  <a:pt x="262" y="0"/>
                  <a:pt x="184" y="0"/>
                </a:cubicBezTo>
                <a:cubicBezTo>
                  <a:pt x="106" y="0"/>
                  <a:pt x="38" y="42"/>
                  <a:pt x="0" y="104"/>
                </a:cubicBezTo>
                <a:lnTo>
                  <a:pt x="368" y="1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38"/>
          <p:cNvSpPr>
            <a:spLocks/>
          </p:cNvSpPr>
          <p:nvPr userDrawn="1"/>
        </p:nvSpPr>
        <p:spPr bwMode="auto">
          <a:xfrm>
            <a:off x="0" y="4794250"/>
            <a:ext cx="1177925" cy="2019300"/>
          </a:xfrm>
          <a:custGeom>
            <a:avLst/>
            <a:gdLst>
              <a:gd name="T0" fmla="*/ 742 w 742"/>
              <a:gd name="T1" fmla="*/ 1272 h 1272"/>
              <a:gd name="T2" fmla="*/ 684 w 742"/>
              <a:gd name="T3" fmla="*/ 1220 h 1272"/>
              <a:gd name="T4" fmla="*/ 576 w 742"/>
              <a:gd name="T5" fmla="*/ 1110 h 1272"/>
              <a:gd name="T6" fmla="*/ 454 w 742"/>
              <a:gd name="T7" fmla="*/ 970 h 1272"/>
              <a:gd name="T8" fmla="*/ 356 w 742"/>
              <a:gd name="T9" fmla="*/ 826 h 1272"/>
              <a:gd name="T10" fmla="*/ 266 w 742"/>
              <a:gd name="T11" fmla="*/ 674 h 1272"/>
              <a:gd name="T12" fmla="*/ 186 w 742"/>
              <a:gd name="T13" fmla="*/ 512 h 1272"/>
              <a:gd name="T14" fmla="*/ 112 w 742"/>
              <a:gd name="T15" fmla="*/ 330 h 1272"/>
              <a:gd name="T16" fmla="*/ 0 w 742"/>
              <a:gd name="T17" fmla="*/ 0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2" h="1272">
                <a:moveTo>
                  <a:pt x="742" y="1272"/>
                </a:moveTo>
                <a:cubicBezTo>
                  <a:pt x="727" y="1259"/>
                  <a:pt x="712" y="1247"/>
                  <a:pt x="684" y="1220"/>
                </a:cubicBezTo>
                <a:cubicBezTo>
                  <a:pt x="656" y="1193"/>
                  <a:pt x="614" y="1152"/>
                  <a:pt x="576" y="1110"/>
                </a:cubicBezTo>
                <a:cubicBezTo>
                  <a:pt x="538" y="1068"/>
                  <a:pt x="491" y="1017"/>
                  <a:pt x="454" y="970"/>
                </a:cubicBezTo>
                <a:cubicBezTo>
                  <a:pt x="417" y="923"/>
                  <a:pt x="387" y="875"/>
                  <a:pt x="356" y="826"/>
                </a:cubicBezTo>
                <a:cubicBezTo>
                  <a:pt x="325" y="777"/>
                  <a:pt x="294" y="726"/>
                  <a:pt x="266" y="674"/>
                </a:cubicBezTo>
                <a:cubicBezTo>
                  <a:pt x="238" y="622"/>
                  <a:pt x="212" y="569"/>
                  <a:pt x="186" y="512"/>
                </a:cubicBezTo>
                <a:cubicBezTo>
                  <a:pt x="160" y="455"/>
                  <a:pt x="143" y="415"/>
                  <a:pt x="112" y="330"/>
                </a:cubicBezTo>
                <a:cubicBezTo>
                  <a:pt x="81" y="245"/>
                  <a:pt x="19" y="55"/>
                  <a:pt x="0" y="0"/>
                </a:cubicBezTo>
              </a:path>
            </a:pathLst>
          </a:custGeom>
          <a:noFill/>
          <a:ln w="12700" cmpd="sng">
            <a:solidFill>
              <a:srgbClr val="ED6737">
                <a:alpha val="3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/>
            </a:lvl1pPr>
          </a:lstStyle>
          <a:p>
            <a:fld id="{99DB18A3-D21F-4BB0-9E84-DFB029941648}" type="slidenum">
              <a:rPr lang="de-DE" smtClean="0"/>
              <a:pPr/>
              <a:t>‹#›</a:t>
            </a:fld>
            <a:endParaRPr lang="de-DE" dirty="0"/>
          </a:p>
        </p:txBody>
      </p:sp>
      <p:pic>
        <p:nvPicPr>
          <p:cNvPr id="45" name="Picture 2" descr="Public Affairs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738" y="6562800"/>
            <a:ext cx="1900237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478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24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" name="Titel 1"/>
          <p:cNvSpPr>
            <a:spLocks noGrp="1"/>
          </p:cNvSpPr>
          <p:nvPr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noProof="0" dirty="0" err="1" smtClean="0"/>
              <a:t>Titelmasterformat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br>
              <a:rPr lang="en-US" noProof="0" dirty="0" smtClean="0"/>
            </a:b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46" name="Inhaltsplatzhalter 2"/>
          <p:cNvSpPr>
            <a:spLocks noGrp="1"/>
          </p:cNvSpPr>
          <p:nvPr>
            <p:ph idx="1"/>
          </p:nvPr>
        </p:nvSpPr>
        <p:spPr>
          <a:xfrm>
            <a:off x="352800" y="979200"/>
            <a:ext cx="7740000" cy="549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>
                <a:solidFill>
                  <a:schemeClr val="bg1"/>
                </a:solidFill>
              </a:defRPr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bg1"/>
              </a:buClr>
              <a:buFont typeface="Wingdings" pitchFamily="2" charset="2"/>
              <a:buChar char="ð"/>
              <a:defRPr sz="1600">
                <a:solidFill>
                  <a:schemeClr val="bg1"/>
                </a:solidFill>
              </a:defRPr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bg1"/>
              </a:buClr>
              <a:buFont typeface="Calibri" pitchFamily="34" charset="0"/>
              <a:buChar char="─"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43944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el 1"/>
          <p:cNvSpPr>
            <a:spLocks noGrp="1"/>
          </p:cNvSpPr>
          <p:nvPr>
            <p:ph type="ctrTitle"/>
          </p:nvPr>
        </p:nvSpPr>
        <p:spPr>
          <a:xfrm>
            <a:off x="824400" y="1598293"/>
            <a:ext cx="8176725" cy="997196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algn="l">
              <a:lnSpc>
                <a:spcPct val="90000"/>
              </a:lnSpc>
              <a:defRPr sz="3600" b="1"/>
            </a:lvl1pPr>
          </a:lstStyle>
          <a:p>
            <a:r>
              <a:rPr lang="en-GB" noProof="0" smtClean="0"/>
              <a:t>Click to edit Master title style</a:t>
            </a:r>
            <a:endParaRPr lang="en-US" noProof="0"/>
          </a:p>
        </p:txBody>
      </p:sp>
      <p:sp>
        <p:nvSpPr>
          <p:cNvPr id="29" name="Untertitel 2"/>
          <p:cNvSpPr>
            <a:spLocks noGrp="1"/>
          </p:cNvSpPr>
          <p:nvPr>
            <p:ph type="subTitle" idx="1"/>
          </p:nvPr>
        </p:nvSpPr>
        <p:spPr>
          <a:xfrm>
            <a:off x="824400" y="2642400"/>
            <a:ext cx="8176725" cy="7755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90000"/>
              </a:lnSpc>
              <a:spcBef>
                <a:spcPts val="100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smtClean="0"/>
              <a:t>Click to edit Master subtitle style</a:t>
            </a:r>
            <a:endParaRPr lang="en-US" noProof="0" smtClean="0"/>
          </a:p>
        </p:txBody>
      </p:sp>
      <p:grpSp>
        <p:nvGrpSpPr>
          <p:cNvPr id="30" name="Group 2"/>
          <p:cNvGrpSpPr>
            <a:grpSpLocks noChangeAspect="1"/>
          </p:cNvGrpSpPr>
          <p:nvPr userDrawn="1"/>
        </p:nvGrpSpPr>
        <p:grpSpPr bwMode="auto">
          <a:xfrm>
            <a:off x="381600" y="381600"/>
            <a:ext cx="1079500" cy="968375"/>
            <a:chOff x="1352" y="681"/>
            <a:chExt cx="3519" cy="3153"/>
          </a:xfrm>
        </p:grpSpPr>
        <p:sp>
          <p:nvSpPr>
            <p:cNvPr id="31" name="Freeform 3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5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6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7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8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9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0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1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2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3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4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5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6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7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1" name="Picture 2" descr="Ipsos Public Affairs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600" y="377825"/>
            <a:ext cx="4725987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84632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Contac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0" y="560388"/>
            <a:ext cx="8885238" cy="4503737"/>
          </a:xfrm>
          <a:custGeom>
            <a:avLst/>
            <a:gdLst>
              <a:gd name="T0" fmla="*/ 0 w 5597"/>
              <a:gd name="T1" fmla="*/ 2060 h 2837"/>
              <a:gd name="T2" fmla="*/ 3918 w 5597"/>
              <a:gd name="T3" fmla="*/ 0 h 2837"/>
              <a:gd name="T4" fmla="*/ 5597 w 5597"/>
              <a:gd name="T5" fmla="*/ 2837 h 2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597" h="2837">
                <a:moveTo>
                  <a:pt x="0" y="2060"/>
                </a:moveTo>
                <a:lnTo>
                  <a:pt x="3918" y="0"/>
                </a:lnTo>
                <a:lnTo>
                  <a:pt x="5597" y="2837"/>
                </a:lnTo>
              </a:path>
            </a:pathLst>
          </a:custGeom>
          <a:noFill/>
          <a:ln w="12700">
            <a:solidFill>
              <a:srgbClr val="FFFFFF">
                <a:alpha val="29804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3609975" y="5272088"/>
            <a:ext cx="4583113" cy="1589087"/>
          </a:xfrm>
          <a:custGeom>
            <a:avLst/>
            <a:gdLst>
              <a:gd name="T0" fmla="*/ 1432 w 1432"/>
              <a:gd name="T1" fmla="*/ 496 h 496"/>
              <a:gd name="T2" fmla="*/ 716 w 1432"/>
              <a:gd name="T3" fmla="*/ 0 h 496"/>
              <a:gd name="T4" fmla="*/ 0 w 1432"/>
              <a:gd name="T5" fmla="*/ 496 h 496"/>
              <a:gd name="T6" fmla="*/ 1432 w 1432"/>
              <a:gd name="T7" fmla="*/ 49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32" h="496">
                <a:moveTo>
                  <a:pt x="1432" y="496"/>
                </a:moveTo>
                <a:cubicBezTo>
                  <a:pt x="1323" y="207"/>
                  <a:pt x="1044" y="0"/>
                  <a:pt x="716" y="0"/>
                </a:cubicBezTo>
                <a:cubicBezTo>
                  <a:pt x="388" y="0"/>
                  <a:pt x="109" y="207"/>
                  <a:pt x="0" y="496"/>
                </a:cubicBezTo>
                <a:lnTo>
                  <a:pt x="1432" y="4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8547100" y="4954588"/>
            <a:ext cx="601663" cy="1368425"/>
          </a:xfrm>
          <a:custGeom>
            <a:avLst/>
            <a:gdLst>
              <a:gd name="T0" fmla="*/ 184 w 184"/>
              <a:gd name="T1" fmla="*/ 0 h 420"/>
              <a:gd name="T2" fmla="*/ 0 w 184"/>
              <a:gd name="T3" fmla="*/ 210 h 420"/>
              <a:gd name="T4" fmla="*/ 184 w 184"/>
              <a:gd name="T5" fmla="*/ 420 h 420"/>
              <a:gd name="T6" fmla="*/ 184 w 184"/>
              <a:gd name="T7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4" h="420">
                <a:moveTo>
                  <a:pt x="184" y="0"/>
                </a:moveTo>
                <a:cubicBezTo>
                  <a:pt x="80" y="14"/>
                  <a:pt x="0" y="103"/>
                  <a:pt x="0" y="210"/>
                </a:cubicBezTo>
                <a:cubicBezTo>
                  <a:pt x="0" y="318"/>
                  <a:pt x="80" y="407"/>
                  <a:pt x="184" y="420"/>
                </a:cubicBezTo>
                <a:lnTo>
                  <a:pt x="18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itel 1"/>
          <p:cNvSpPr>
            <a:spLocks noGrp="1"/>
          </p:cNvSpPr>
          <p:nvPr userDrawn="1"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noProof="0" dirty="0" err="1" smtClean="0"/>
              <a:t>Titelmasterformat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br>
              <a:rPr lang="en-US" noProof="0" dirty="0" smtClean="0"/>
            </a:b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8" name="Inhaltsplatzhalter 2"/>
          <p:cNvSpPr>
            <a:spLocks noGrp="1"/>
          </p:cNvSpPr>
          <p:nvPr userDrawn="1">
            <p:ph idx="1"/>
          </p:nvPr>
        </p:nvSpPr>
        <p:spPr>
          <a:xfrm>
            <a:off x="352800" y="979200"/>
            <a:ext cx="7740000" cy="414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>
                <a:solidFill>
                  <a:schemeClr val="tx1"/>
                </a:solidFill>
              </a:defRPr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ð"/>
              <a:defRPr sz="1600">
                <a:solidFill>
                  <a:schemeClr val="tx1"/>
                </a:solidFill>
              </a:defRPr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Calibri" pitchFamily="34" charset="0"/>
              <a:buChar char="─"/>
              <a:defRPr sz="1400">
                <a:solidFill>
                  <a:schemeClr val="tx1"/>
                </a:solidFill>
              </a:defRPr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  <p:grpSp>
        <p:nvGrpSpPr>
          <p:cNvPr id="9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10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/>
            </a:lvl1pPr>
          </a:lstStyle>
          <a:p>
            <a:fld id="{99DB18A3-D21F-4BB0-9E84-DFB029941648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97489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/>
          <p:cNvSpPr>
            <a:spLocks/>
          </p:cNvSpPr>
          <p:nvPr userDrawn="1"/>
        </p:nvSpPr>
        <p:spPr bwMode="auto">
          <a:xfrm>
            <a:off x="0" y="950913"/>
            <a:ext cx="4760913" cy="5003800"/>
          </a:xfrm>
          <a:custGeom>
            <a:avLst/>
            <a:gdLst>
              <a:gd name="T0" fmla="*/ 692 w 1492"/>
              <a:gd name="T1" fmla="*/ 0 h 1600"/>
              <a:gd name="T2" fmla="*/ 0 w 1492"/>
              <a:gd name="T3" fmla="*/ 399 h 1600"/>
              <a:gd name="T4" fmla="*/ 0 w 1492"/>
              <a:gd name="T5" fmla="*/ 1202 h 1600"/>
              <a:gd name="T6" fmla="*/ 692 w 1492"/>
              <a:gd name="T7" fmla="*/ 1600 h 1600"/>
              <a:gd name="T8" fmla="*/ 1492 w 1492"/>
              <a:gd name="T9" fmla="*/ 800 h 1600"/>
              <a:gd name="T10" fmla="*/ 692 w 1492"/>
              <a:gd name="T11" fmla="*/ 0 h 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92" h="1600">
                <a:moveTo>
                  <a:pt x="692" y="0"/>
                </a:moveTo>
                <a:cubicBezTo>
                  <a:pt x="397" y="0"/>
                  <a:pt x="139" y="161"/>
                  <a:pt x="0" y="399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139" y="1440"/>
                  <a:pt x="397" y="1600"/>
                  <a:pt x="692" y="1600"/>
                </a:cubicBezTo>
                <a:cubicBezTo>
                  <a:pt x="1134" y="1600"/>
                  <a:pt x="1492" y="1242"/>
                  <a:pt x="1492" y="800"/>
                </a:cubicBezTo>
                <a:cubicBezTo>
                  <a:pt x="1492" y="359"/>
                  <a:pt x="1134" y="0"/>
                  <a:pt x="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3"/>
          <p:cNvSpPr>
            <a:spLocks/>
          </p:cNvSpPr>
          <p:nvPr userDrawn="1"/>
        </p:nvSpPr>
        <p:spPr bwMode="auto">
          <a:xfrm>
            <a:off x="7435850" y="1541463"/>
            <a:ext cx="1711325" cy="2360612"/>
          </a:xfrm>
          <a:custGeom>
            <a:avLst/>
            <a:gdLst>
              <a:gd name="T0" fmla="*/ 520 w 520"/>
              <a:gd name="T1" fmla="*/ 32 h 740"/>
              <a:gd name="T2" fmla="*/ 370 w 520"/>
              <a:gd name="T3" fmla="*/ 0 h 740"/>
              <a:gd name="T4" fmla="*/ 0 w 520"/>
              <a:gd name="T5" fmla="*/ 370 h 740"/>
              <a:gd name="T6" fmla="*/ 370 w 520"/>
              <a:gd name="T7" fmla="*/ 740 h 740"/>
              <a:gd name="T8" fmla="*/ 520 w 520"/>
              <a:gd name="T9" fmla="*/ 709 h 740"/>
              <a:gd name="T10" fmla="*/ 520 w 520"/>
              <a:gd name="T11" fmla="*/ 32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0" h="740">
                <a:moveTo>
                  <a:pt x="520" y="32"/>
                </a:moveTo>
                <a:cubicBezTo>
                  <a:pt x="474" y="12"/>
                  <a:pt x="423" y="0"/>
                  <a:pt x="370" y="0"/>
                </a:cubicBezTo>
                <a:cubicBezTo>
                  <a:pt x="166" y="0"/>
                  <a:pt x="0" y="166"/>
                  <a:pt x="0" y="370"/>
                </a:cubicBezTo>
                <a:cubicBezTo>
                  <a:pt x="0" y="575"/>
                  <a:pt x="166" y="740"/>
                  <a:pt x="370" y="740"/>
                </a:cubicBezTo>
                <a:cubicBezTo>
                  <a:pt x="423" y="740"/>
                  <a:pt x="474" y="729"/>
                  <a:pt x="520" y="709"/>
                </a:cubicBezTo>
                <a:lnTo>
                  <a:pt x="520" y="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4"/>
          <p:cNvSpPr>
            <a:spLocks noChangeShapeType="1"/>
          </p:cNvSpPr>
          <p:nvPr userDrawn="1"/>
        </p:nvSpPr>
        <p:spPr bwMode="auto">
          <a:xfrm flipH="1">
            <a:off x="4718050" y="2803525"/>
            <a:ext cx="2717800" cy="249238"/>
          </a:xfrm>
          <a:prstGeom prst="line">
            <a:avLst/>
          </a:prstGeom>
          <a:noFill/>
          <a:ln w="12700">
            <a:solidFill>
              <a:srgbClr val="FFFFFF">
                <a:alpha val="29804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5"/>
          <p:cNvSpPr>
            <a:spLocks/>
          </p:cNvSpPr>
          <p:nvPr userDrawn="1"/>
        </p:nvSpPr>
        <p:spPr bwMode="auto">
          <a:xfrm>
            <a:off x="584200" y="5846763"/>
            <a:ext cx="917575" cy="746125"/>
          </a:xfrm>
          <a:custGeom>
            <a:avLst/>
            <a:gdLst>
              <a:gd name="T0" fmla="*/ 0 w 578"/>
              <a:gd name="T1" fmla="*/ 470 h 470"/>
              <a:gd name="T2" fmla="*/ 286 w 578"/>
              <a:gd name="T3" fmla="*/ 270 h 470"/>
              <a:gd name="T4" fmla="*/ 578 w 578"/>
              <a:gd name="T5" fmla="*/ 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8" h="470">
                <a:moveTo>
                  <a:pt x="0" y="470"/>
                </a:moveTo>
                <a:cubicBezTo>
                  <a:pt x="95" y="409"/>
                  <a:pt x="190" y="348"/>
                  <a:pt x="286" y="270"/>
                </a:cubicBezTo>
                <a:cubicBezTo>
                  <a:pt x="382" y="192"/>
                  <a:pt x="529" y="45"/>
                  <a:pt x="578" y="0"/>
                </a:cubicBezTo>
              </a:path>
            </a:pathLst>
          </a:custGeom>
          <a:noFill/>
          <a:ln w="12700" cmpd="sng">
            <a:solidFill>
              <a:srgbClr val="FFFFFF">
                <a:alpha val="29804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6"/>
          <p:cNvSpPr>
            <a:spLocks/>
          </p:cNvSpPr>
          <p:nvPr userDrawn="1"/>
        </p:nvSpPr>
        <p:spPr bwMode="auto">
          <a:xfrm>
            <a:off x="-3175" y="6272213"/>
            <a:ext cx="641350" cy="592137"/>
          </a:xfrm>
          <a:custGeom>
            <a:avLst/>
            <a:gdLst>
              <a:gd name="T0" fmla="*/ 189 w 191"/>
              <a:gd name="T1" fmla="*/ 183 h 183"/>
              <a:gd name="T2" fmla="*/ 191 w 191"/>
              <a:gd name="T3" fmla="*/ 160 h 183"/>
              <a:gd name="T4" fmla="*/ 31 w 191"/>
              <a:gd name="T5" fmla="*/ 0 h 183"/>
              <a:gd name="T6" fmla="*/ 0 w 191"/>
              <a:gd name="T7" fmla="*/ 3 h 183"/>
              <a:gd name="T8" fmla="*/ 0 w 191"/>
              <a:gd name="T9" fmla="*/ 183 h 183"/>
              <a:gd name="T10" fmla="*/ 189 w 191"/>
              <a:gd name="T11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" h="183">
                <a:moveTo>
                  <a:pt x="189" y="183"/>
                </a:moveTo>
                <a:cubicBezTo>
                  <a:pt x="190" y="175"/>
                  <a:pt x="191" y="168"/>
                  <a:pt x="191" y="160"/>
                </a:cubicBezTo>
                <a:cubicBezTo>
                  <a:pt x="191" y="72"/>
                  <a:pt x="119" y="0"/>
                  <a:pt x="31" y="0"/>
                </a:cubicBezTo>
                <a:cubicBezTo>
                  <a:pt x="21" y="0"/>
                  <a:pt x="10" y="1"/>
                  <a:pt x="0" y="3"/>
                </a:cubicBezTo>
                <a:cubicBezTo>
                  <a:pt x="0" y="183"/>
                  <a:pt x="0" y="183"/>
                  <a:pt x="0" y="183"/>
                </a:cubicBezTo>
                <a:lnTo>
                  <a:pt x="189" y="1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4000" y="2685899"/>
            <a:ext cx="4416425" cy="149579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defRPr sz="3600" b="1"/>
            </a:lvl1pPr>
          </a:lstStyle>
          <a:p>
            <a:r>
              <a:rPr lang="en-GB" noProof="0" smtClean="0"/>
              <a:t>Click to edit Master title style</a:t>
            </a:r>
            <a:endParaRPr lang="en-US" noProof="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579200" y="4680000"/>
            <a:ext cx="4430833" cy="11633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90000"/>
              </a:lnSpc>
              <a:spcBef>
                <a:spcPts val="100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smtClean="0"/>
              <a:t>Click to edit Master subtitle style</a:t>
            </a:r>
            <a:endParaRPr lang="en-US" noProof="0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/>
            </a:lvl1pPr>
          </a:lstStyle>
          <a:p>
            <a:fld id="{99DB18A3-D21F-4BB0-9E84-DFB029941648}" type="slidenum">
              <a:rPr lang="de-DE" smtClean="0"/>
              <a:pPr/>
              <a:t>‹#›</a:t>
            </a:fld>
            <a:endParaRPr lang="de-DE" dirty="0"/>
          </a:p>
        </p:txBody>
      </p:sp>
      <p:grpSp>
        <p:nvGrpSpPr>
          <p:cNvPr id="12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13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8" name="Picture 2" descr="Public Affairs_white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600" y="6562800"/>
            <a:ext cx="1900238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22144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/>
          <p:cNvSpPr>
            <a:spLocks/>
          </p:cNvSpPr>
          <p:nvPr/>
        </p:nvSpPr>
        <p:spPr bwMode="auto">
          <a:xfrm>
            <a:off x="0" y="950913"/>
            <a:ext cx="4760913" cy="5003800"/>
          </a:xfrm>
          <a:custGeom>
            <a:avLst/>
            <a:gdLst>
              <a:gd name="T0" fmla="*/ 692 w 1492"/>
              <a:gd name="T1" fmla="*/ 0 h 1600"/>
              <a:gd name="T2" fmla="*/ 0 w 1492"/>
              <a:gd name="T3" fmla="*/ 399 h 1600"/>
              <a:gd name="T4" fmla="*/ 0 w 1492"/>
              <a:gd name="T5" fmla="*/ 1202 h 1600"/>
              <a:gd name="T6" fmla="*/ 692 w 1492"/>
              <a:gd name="T7" fmla="*/ 1600 h 1600"/>
              <a:gd name="T8" fmla="*/ 1492 w 1492"/>
              <a:gd name="T9" fmla="*/ 800 h 1600"/>
              <a:gd name="T10" fmla="*/ 692 w 1492"/>
              <a:gd name="T11" fmla="*/ 0 h 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92" h="1600">
                <a:moveTo>
                  <a:pt x="692" y="0"/>
                </a:moveTo>
                <a:cubicBezTo>
                  <a:pt x="397" y="0"/>
                  <a:pt x="139" y="161"/>
                  <a:pt x="0" y="399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139" y="1440"/>
                  <a:pt x="397" y="1600"/>
                  <a:pt x="692" y="1600"/>
                </a:cubicBezTo>
                <a:cubicBezTo>
                  <a:pt x="1134" y="1600"/>
                  <a:pt x="1492" y="1242"/>
                  <a:pt x="1492" y="800"/>
                </a:cubicBezTo>
                <a:cubicBezTo>
                  <a:pt x="1492" y="359"/>
                  <a:pt x="1134" y="0"/>
                  <a:pt x="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3"/>
          <p:cNvSpPr>
            <a:spLocks/>
          </p:cNvSpPr>
          <p:nvPr/>
        </p:nvSpPr>
        <p:spPr bwMode="auto">
          <a:xfrm>
            <a:off x="7435850" y="1541463"/>
            <a:ext cx="1711325" cy="2360612"/>
          </a:xfrm>
          <a:custGeom>
            <a:avLst/>
            <a:gdLst>
              <a:gd name="T0" fmla="*/ 520 w 520"/>
              <a:gd name="T1" fmla="*/ 32 h 740"/>
              <a:gd name="T2" fmla="*/ 370 w 520"/>
              <a:gd name="T3" fmla="*/ 0 h 740"/>
              <a:gd name="T4" fmla="*/ 0 w 520"/>
              <a:gd name="T5" fmla="*/ 370 h 740"/>
              <a:gd name="T6" fmla="*/ 370 w 520"/>
              <a:gd name="T7" fmla="*/ 740 h 740"/>
              <a:gd name="T8" fmla="*/ 520 w 520"/>
              <a:gd name="T9" fmla="*/ 709 h 740"/>
              <a:gd name="T10" fmla="*/ 520 w 520"/>
              <a:gd name="T11" fmla="*/ 32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0" h="740">
                <a:moveTo>
                  <a:pt x="520" y="32"/>
                </a:moveTo>
                <a:cubicBezTo>
                  <a:pt x="474" y="12"/>
                  <a:pt x="423" y="0"/>
                  <a:pt x="370" y="0"/>
                </a:cubicBezTo>
                <a:cubicBezTo>
                  <a:pt x="166" y="0"/>
                  <a:pt x="0" y="166"/>
                  <a:pt x="0" y="370"/>
                </a:cubicBezTo>
                <a:cubicBezTo>
                  <a:pt x="0" y="575"/>
                  <a:pt x="166" y="740"/>
                  <a:pt x="370" y="740"/>
                </a:cubicBezTo>
                <a:cubicBezTo>
                  <a:pt x="423" y="740"/>
                  <a:pt x="474" y="729"/>
                  <a:pt x="520" y="709"/>
                </a:cubicBezTo>
                <a:lnTo>
                  <a:pt x="520" y="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 flipH="1">
            <a:off x="4718050" y="2803525"/>
            <a:ext cx="2717800" cy="249238"/>
          </a:xfrm>
          <a:prstGeom prst="line">
            <a:avLst/>
          </a:prstGeom>
          <a:noFill/>
          <a:ln w="12700">
            <a:solidFill>
              <a:srgbClr val="FFFFFF">
                <a:alpha val="49804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584200" y="5846763"/>
            <a:ext cx="917575" cy="746125"/>
          </a:xfrm>
          <a:custGeom>
            <a:avLst/>
            <a:gdLst>
              <a:gd name="T0" fmla="*/ 0 w 578"/>
              <a:gd name="T1" fmla="*/ 470 h 470"/>
              <a:gd name="T2" fmla="*/ 286 w 578"/>
              <a:gd name="T3" fmla="*/ 270 h 470"/>
              <a:gd name="T4" fmla="*/ 578 w 578"/>
              <a:gd name="T5" fmla="*/ 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8" h="470">
                <a:moveTo>
                  <a:pt x="0" y="470"/>
                </a:moveTo>
                <a:cubicBezTo>
                  <a:pt x="95" y="409"/>
                  <a:pt x="190" y="348"/>
                  <a:pt x="286" y="270"/>
                </a:cubicBezTo>
                <a:cubicBezTo>
                  <a:pt x="382" y="192"/>
                  <a:pt x="529" y="45"/>
                  <a:pt x="578" y="0"/>
                </a:cubicBezTo>
              </a:path>
            </a:pathLst>
          </a:custGeom>
          <a:noFill/>
          <a:ln w="12700" cmpd="sng">
            <a:solidFill>
              <a:srgbClr val="FFFFFF">
                <a:alpha val="49804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-3175" y="6272213"/>
            <a:ext cx="641350" cy="592137"/>
          </a:xfrm>
          <a:custGeom>
            <a:avLst/>
            <a:gdLst>
              <a:gd name="T0" fmla="*/ 189 w 191"/>
              <a:gd name="T1" fmla="*/ 183 h 183"/>
              <a:gd name="T2" fmla="*/ 191 w 191"/>
              <a:gd name="T3" fmla="*/ 160 h 183"/>
              <a:gd name="T4" fmla="*/ 31 w 191"/>
              <a:gd name="T5" fmla="*/ 0 h 183"/>
              <a:gd name="T6" fmla="*/ 0 w 191"/>
              <a:gd name="T7" fmla="*/ 3 h 183"/>
              <a:gd name="T8" fmla="*/ 0 w 191"/>
              <a:gd name="T9" fmla="*/ 183 h 183"/>
              <a:gd name="T10" fmla="*/ 189 w 191"/>
              <a:gd name="T11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" h="183">
                <a:moveTo>
                  <a:pt x="189" y="183"/>
                </a:moveTo>
                <a:cubicBezTo>
                  <a:pt x="190" y="175"/>
                  <a:pt x="191" y="168"/>
                  <a:pt x="191" y="160"/>
                </a:cubicBezTo>
                <a:cubicBezTo>
                  <a:pt x="191" y="72"/>
                  <a:pt x="119" y="0"/>
                  <a:pt x="31" y="0"/>
                </a:cubicBezTo>
                <a:cubicBezTo>
                  <a:pt x="21" y="0"/>
                  <a:pt x="10" y="1"/>
                  <a:pt x="0" y="3"/>
                </a:cubicBezTo>
                <a:cubicBezTo>
                  <a:pt x="0" y="183"/>
                  <a:pt x="0" y="183"/>
                  <a:pt x="0" y="183"/>
                </a:cubicBezTo>
                <a:lnTo>
                  <a:pt x="189" y="1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579200" y="4680000"/>
            <a:ext cx="4430833" cy="7755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90000"/>
              </a:lnSpc>
              <a:spcBef>
                <a:spcPts val="100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smtClean="0"/>
              <a:t>Click to edit Master subtitle style</a:t>
            </a:r>
            <a:endParaRPr lang="pt-BR" noProof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/>
            </a:lvl1pPr>
          </a:lstStyle>
          <a:p>
            <a:fld id="{BCAD3103-8009-5D4B-B703-CE4381EFE28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2" name="Group 18"/>
          <p:cNvGrpSpPr>
            <a:grpSpLocks noChangeAspect="1"/>
          </p:cNvGrpSpPr>
          <p:nvPr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13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" name="Freeform 2"/>
          <p:cNvSpPr>
            <a:spLocks/>
          </p:cNvSpPr>
          <p:nvPr/>
        </p:nvSpPr>
        <p:spPr bwMode="auto">
          <a:xfrm>
            <a:off x="0" y="950913"/>
            <a:ext cx="4760913" cy="5003800"/>
          </a:xfrm>
          <a:custGeom>
            <a:avLst/>
            <a:gdLst>
              <a:gd name="T0" fmla="*/ 692 w 1492"/>
              <a:gd name="T1" fmla="*/ 0 h 1600"/>
              <a:gd name="T2" fmla="*/ 0 w 1492"/>
              <a:gd name="T3" fmla="*/ 399 h 1600"/>
              <a:gd name="T4" fmla="*/ 0 w 1492"/>
              <a:gd name="T5" fmla="*/ 1202 h 1600"/>
              <a:gd name="T6" fmla="*/ 692 w 1492"/>
              <a:gd name="T7" fmla="*/ 1600 h 1600"/>
              <a:gd name="T8" fmla="*/ 1492 w 1492"/>
              <a:gd name="T9" fmla="*/ 800 h 1600"/>
              <a:gd name="T10" fmla="*/ 692 w 1492"/>
              <a:gd name="T11" fmla="*/ 0 h 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92" h="1600">
                <a:moveTo>
                  <a:pt x="692" y="0"/>
                </a:moveTo>
                <a:cubicBezTo>
                  <a:pt x="397" y="0"/>
                  <a:pt x="139" y="161"/>
                  <a:pt x="0" y="399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139" y="1440"/>
                  <a:pt x="397" y="1600"/>
                  <a:pt x="692" y="1600"/>
                </a:cubicBezTo>
                <a:cubicBezTo>
                  <a:pt x="1134" y="1600"/>
                  <a:pt x="1492" y="1242"/>
                  <a:pt x="1492" y="800"/>
                </a:cubicBezTo>
                <a:cubicBezTo>
                  <a:pt x="1492" y="359"/>
                  <a:pt x="1134" y="0"/>
                  <a:pt x="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3"/>
          <p:cNvSpPr>
            <a:spLocks/>
          </p:cNvSpPr>
          <p:nvPr/>
        </p:nvSpPr>
        <p:spPr bwMode="auto">
          <a:xfrm>
            <a:off x="7435850" y="1541463"/>
            <a:ext cx="1711325" cy="2360612"/>
          </a:xfrm>
          <a:custGeom>
            <a:avLst/>
            <a:gdLst>
              <a:gd name="T0" fmla="*/ 520 w 520"/>
              <a:gd name="T1" fmla="*/ 32 h 740"/>
              <a:gd name="T2" fmla="*/ 370 w 520"/>
              <a:gd name="T3" fmla="*/ 0 h 740"/>
              <a:gd name="T4" fmla="*/ 0 w 520"/>
              <a:gd name="T5" fmla="*/ 370 h 740"/>
              <a:gd name="T6" fmla="*/ 370 w 520"/>
              <a:gd name="T7" fmla="*/ 740 h 740"/>
              <a:gd name="T8" fmla="*/ 520 w 520"/>
              <a:gd name="T9" fmla="*/ 709 h 740"/>
              <a:gd name="T10" fmla="*/ 520 w 520"/>
              <a:gd name="T11" fmla="*/ 32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0" h="740">
                <a:moveTo>
                  <a:pt x="520" y="32"/>
                </a:moveTo>
                <a:cubicBezTo>
                  <a:pt x="474" y="12"/>
                  <a:pt x="423" y="0"/>
                  <a:pt x="370" y="0"/>
                </a:cubicBezTo>
                <a:cubicBezTo>
                  <a:pt x="166" y="0"/>
                  <a:pt x="0" y="166"/>
                  <a:pt x="0" y="370"/>
                </a:cubicBezTo>
                <a:cubicBezTo>
                  <a:pt x="0" y="575"/>
                  <a:pt x="166" y="740"/>
                  <a:pt x="370" y="740"/>
                </a:cubicBezTo>
                <a:cubicBezTo>
                  <a:pt x="423" y="740"/>
                  <a:pt x="474" y="729"/>
                  <a:pt x="520" y="709"/>
                </a:cubicBezTo>
                <a:lnTo>
                  <a:pt x="520" y="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Line 4"/>
          <p:cNvSpPr>
            <a:spLocks noChangeShapeType="1"/>
          </p:cNvSpPr>
          <p:nvPr/>
        </p:nvSpPr>
        <p:spPr bwMode="auto">
          <a:xfrm flipH="1">
            <a:off x="4718050" y="2803525"/>
            <a:ext cx="2717800" cy="249238"/>
          </a:xfrm>
          <a:prstGeom prst="line">
            <a:avLst/>
          </a:prstGeom>
          <a:noFill/>
          <a:ln w="12700">
            <a:solidFill>
              <a:srgbClr val="FFFFFF">
                <a:alpha val="49804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584200" y="5846763"/>
            <a:ext cx="917575" cy="746125"/>
          </a:xfrm>
          <a:custGeom>
            <a:avLst/>
            <a:gdLst>
              <a:gd name="T0" fmla="*/ 0 w 578"/>
              <a:gd name="T1" fmla="*/ 470 h 470"/>
              <a:gd name="T2" fmla="*/ 286 w 578"/>
              <a:gd name="T3" fmla="*/ 270 h 470"/>
              <a:gd name="T4" fmla="*/ 578 w 578"/>
              <a:gd name="T5" fmla="*/ 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8" h="470">
                <a:moveTo>
                  <a:pt x="0" y="470"/>
                </a:moveTo>
                <a:cubicBezTo>
                  <a:pt x="95" y="409"/>
                  <a:pt x="190" y="348"/>
                  <a:pt x="286" y="270"/>
                </a:cubicBezTo>
                <a:cubicBezTo>
                  <a:pt x="382" y="192"/>
                  <a:pt x="529" y="45"/>
                  <a:pt x="578" y="0"/>
                </a:cubicBezTo>
              </a:path>
            </a:pathLst>
          </a:custGeom>
          <a:noFill/>
          <a:ln w="12700" cmpd="sng">
            <a:solidFill>
              <a:srgbClr val="FFFFFF">
                <a:alpha val="49804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-3175" y="6272213"/>
            <a:ext cx="641350" cy="592137"/>
          </a:xfrm>
          <a:custGeom>
            <a:avLst/>
            <a:gdLst>
              <a:gd name="T0" fmla="*/ 189 w 191"/>
              <a:gd name="T1" fmla="*/ 183 h 183"/>
              <a:gd name="T2" fmla="*/ 191 w 191"/>
              <a:gd name="T3" fmla="*/ 160 h 183"/>
              <a:gd name="T4" fmla="*/ 31 w 191"/>
              <a:gd name="T5" fmla="*/ 0 h 183"/>
              <a:gd name="T6" fmla="*/ 0 w 191"/>
              <a:gd name="T7" fmla="*/ 3 h 183"/>
              <a:gd name="T8" fmla="*/ 0 w 191"/>
              <a:gd name="T9" fmla="*/ 183 h 183"/>
              <a:gd name="T10" fmla="*/ 189 w 191"/>
              <a:gd name="T11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" h="183">
                <a:moveTo>
                  <a:pt x="189" y="183"/>
                </a:moveTo>
                <a:cubicBezTo>
                  <a:pt x="190" y="175"/>
                  <a:pt x="191" y="168"/>
                  <a:pt x="191" y="160"/>
                </a:cubicBezTo>
                <a:cubicBezTo>
                  <a:pt x="191" y="72"/>
                  <a:pt x="119" y="0"/>
                  <a:pt x="31" y="0"/>
                </a:cubicBezTo>
                <a:cubicBezTo>
                  <a:pt x="21" y="0"/>
                  <a:pt x="10" y="1"/>
                  <a:pt x="0" y="3"/>
                </a:cubicBezTo>
                <a:cubicBezTo>
                  <a:pt x="0" y="183"/>
                  <a:pt x="0" y="183"/>
                  <a:pt x="0" y="183"/>
                </a:cubicBezTo>
                <a:lnTo>
                  <a:pt x="189" y="1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3" name="Group 18"/>
          <p:cNvGrpSpPr>
            <a:grpSpLocks noChangeAspect="1"/>
          </p:cNvGrpSpPr>
          <p:nvPr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34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4000" y="2935198"/>
            <a:ext cx="4416425" cy="997196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defRPr sz="3600" b="1"/>
            </a:lvl1pPr>
          </a:lstStyle>
          <a:p>
            <a:r>
              <a:rPr lang="en-GB" noProof="0" smtClean="0"/>
              <a:t>Click to edit Master title style</a:t>
            </a:r>
            <a:endParaRPr lang="pt-BR" noProof="0"/>
          </a:p>
        </p:txBody>
      </p:sp>
      <p:pic>
        <p:nvPicPr>
          <p:cNvPr id="73730" name="Picture 2" descr="Public Affairs_whit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600" y="6562800"/>
            <a:ext cx="1900238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9278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sults and To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/>
            </a:lvl1pPr>
          </a:lstStyle>
          <a:p>
            <a:r>
              <a:rPr lang="en-US" noProof="0" dirty="0" err="1" smtClean="0"/>
              <a:t>Titelmasterformat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br>
              <a:rPr lang="en-US" noProof="0" dirty="0" smtClean="0"/>
            </a:b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2800" y="979200"/>
            <a:ext cx="7740000" cy="549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/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ð"/>
              <a:defRPr sz="1600"/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Calibri" pitchFamily="34" charset="0"/>
              <a:buChar char="─"/>
              <a:defRPr sz="1400"/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329200" y="6566400"/>
            <a:ext cx="1282531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grpSp>
        <p:nvGrpSpPr>
          <p:cNvPr id="23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24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" name="Freeform 34"/>
          <p:cNvSpPr>
            <a:spLocks/>
          </p:cNvSpPr>
          <p:nvPr userDrawn="1"/>
        </p:nvSpPr>
        <p:spPr bwMode="auto">
          <a:xfrm>
            <a:off x="8193088" y="1311275"/>
            <a:ext cx="950912" cy="1949450"/>
          </a:xfrm>
          <a:custGeom>
            <a:avLst/>
            <a:gdLst>
              <a:gd name="T0" fmla="*/ 304 w 304"/>
              <a:gd name="T1" fmla="*/ 1 h 588"/>
              <a:gd name="T2" fmla="*/ 294 w 304"/>
              <a:gd name="T3" fmla="*/ 0 h 588"/>
              <a:gd name="T4" fmla="*/ 0 w 304"/>
              <a:gd name="T5" fmla="*/ 294 h 588"/>
              <a:gd name="T6" fmla="*/ 294 w 304"/>
              <a:gd name="T7" fmla="*/ 588 h 588"/>
              <a:gd name="T8" fmla="*/ 304 w 304"/>
              <a:gd name="T9" fmla="*/ 588 h 588"/>
              <a:gd name="T10" fmla="*/ 304 w 304"/>
              <a:gd name="T11" fmla="*/ 1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4" h="588">
                <a:moveTo>
                  <a:pt x="304" y="1"/>
                </a:moveTo>
                <a:cubicBezTo>
                  <a:pt x="301" y="1"/>
                  <a:pt x="298" y="0"/>
                  <a:pt x="294" y="0"/>
                </a:cubicBezTo>
                <a:cubicBezTo>
                  <a:pt x="132" y="0"/>
                  <a:pt x="0" y="132"/>
                  <a:pt x="0" y="294"/>
                </a:cubicBezTo>
                <a:cubicBezTo>
                  <a:pt x="0" y="457"/>
                  <a:pt x="132" y="588"/>
                  <a:pt x="294" y="588"/>
                </a:cubicBezTo>
                <a:cubicBezTo>
                  <a:pt x="298" y="588"/>
                  <a:pt x="301" y="588"/>
                  <a:pt x="304" y="588"/>
                </a:cubicBezTo>
                <a:lnTo>
                  <a:pt x="304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5"/>
          <p:cNvSpPr>
            <a:spLocks/>
          </p:cNvSpPr>
          <p:nvPr userDrawn="1"/>
        </p:nvSpPr>
        <p:spPr bwMode="auto">
          <a:xfrm>
            <a:off x="8845550" y="803275"/>
            <a:ext cx="298450" cy="584200"/>
          </a:xfrm>
          <a:custGeom>
            <a:avLst/>
            <a:gdLst>
              <a:gd name="T0" fmla="*/ 104 w 104"/>
              <a:gd name="T1" fmla="*/ 0 h 193"/>
              <a:gd name="T2" fmla="*/ 0 w 104"/>
              <a:gd name="T3" fmla="*/ 144 h 193"/>
              <a:gd name="T4" fmla="*/ 8 w 104"/>
              <a:gd name="T5" fmla="*/ 193 h 193"/>
              <a:gd name="T6" fmla="*/ 94 w 104"/>
              <a:gd name="T7" fmla="*/ 180 h 193"/>
              <a:gd name="T8" fmla="*/ 104 w 104"/>
              <a:gd name="T9" fmla="*/ 181 h 193"/>
              <a:gd name="T10" fmla="*/ 104 w 104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193">
                <a:moveTo>
                  <a:pt x="104" y="0"/>
                </a:moveTo>
                <a:cubicBezTo>
                  <a:pt x="44" y="21"/>
                  <a:pt x="0" y="77"/>
                  <a:pt x="0" y="144"/>
                </a:cubicBezTo>
                <a:cubicBezTo>
                  <a:pt x="0" y="162"/>
                  <a:pt x="3" y="178"/>
                  <a:pt x="8" y="193"/>
                </a:cubicBezTo>
                <a:cubicBezTo>
                  <a:pt x="36" y="185"/>
                  <a:pt x="65" y="180"/>
                  <a:pt x="94" y="180"/>
                </a:cubicBezTo>
                <a:cubicBezTo>
                  <a:pt x="98" y="180"/>
                  <a:pt x="101" y="181"/>
                  <a:pt x="104" y="181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6"/>
          <p:cNvSpPr>
            <a:spLocks/>
          </p:cNvSpPr>
          <p:nvPr userDrawn="1"/>
        </p:nvSpPr>
        <p:spPr bwMode="auto">
          <a:xfrm>
            <a:off x="5637213" y="0"/>
            <a:ext cx="3216275" cy="1200150"/>
          </a:xfrm>
          <a:custGeom>
            <a:avLst/>
            <a:gdLst>
              <a:gd name="T0" fmla="*/ 2026 w 2026"/>
              <a:gd name="T1" fmla="*/ 756 h 756"/>
              <a:gd name="T2" fmla="*/ 1054 w 2026"/>
              <a:gd name="T3" fmla="*/ 272 h 756"/>
              <a:gd name="T4" fmla="*/ 0 w 2026"/>
              <a:gd name="T5" fmla="*/ 0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26" h="756">
                <a:moveTo>
                  <a:pt x="2026" y="756"/>
                </a:moveTo>
                <a:cubicBezTo>
                  <a:pt x="1709" y="577"/>
                  <a:pt x="1392" y="398"/>
                  <a:pt x="1054" y="272"/>
                </a:cubicBezTo>
                <a:cubicBezTo>
                  <a:pt x="716" y="146"/>
                  <a:pt x="358" y="73"/>
                  <a:pt x="0" y="0"/>
                </a:cubicBezTo>
              </a:path>
            </a:pathLst>
          </a:custGeom>
          <a:noFill/>
          <a:ln w="12700" cmpd="sng">
            <a:solidFill>
              <a:srgbClr val="A8CCDD">
                <a:alpha val="5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7"/>
          <p:cNvSpPr>
            <a:spLocks/>
          </p:cNvSpPr>
          <p:nvPr userDrawn="1"/>
        </p:nvSpPr>
        <p:spPr bwMode="auto">
          <a:xfrm>
            <a:off x="1152525" y="6553200"/>
            <a:ext cx="1198563" cy="304800"/>
          </a:xfrm>
          <a:custGeom>
            <a:avLst/>
            <a:gdLst>
              <a:gd name="T0" fmla="*/ 368 w 368"/>
              <a:gd name="T1" fmla="*/ 104 h 104"/>
              <a:gd name="T2" fmla="*/ 184 w 368"/>
              <a:gd name="T3" fmla="*/ 0 h 104"/>
              <a:gd name="T4" fmla="*/ 0 w 368"/>
              <a:gd name="T5" fmla="*/ 104 h 104"/>
              <a:gd name="T6" fmla="*/ 368 w 368"/>
              <a:gd name="T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8" h="104">
                <a:moveTo>
                  <a:pt x="368" y="104"/>
                </a:moveTo>
                <a:cubicBezTo>
                  <a:pt x="330" y="42"/>
                  <a:pt x="262" y="0"/>
                  <a:pt x="184" y="0"/>
                </a:cubicBezTo>
                <a:cubicBezTo>
                  <a:pt x="106" y="0"/>
                  <a:pt x="38" y="42"/>
                  <a:pt x="0" y="104"/>
                </a:cubicBezTo>
                <a:lnTo>
                  <a:pt x="368" y="10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38"/>
          <p:cNvSpPr>
            <a:spLocks/>
          </p:cNvSpPr>
          <p:nvPr userDrawn="1"/>
        </p:nvSpPr>
        <p:spPr bwMode="auto">
          <a:xfrm>
            <a:off x="0" y="4794250"/>
            <a:ext cx="1177925" cy="2019300"/>
          </a:xfrm>
          <a:custGeom>
            <a:avLst/>
            <a:gdLst>
              <a:gd name="T0" fmla="*/ 742 w 742"/>
              <a:gd name="T1" fmla="*/ 1272 h 1272"/>
              <a:gd name="T2" fmla="*/ 684 w 742"/>
              <a:gd name="T3" fmla="*/ 1220 h 1272"/>
              <a:gd name="T4" fmla="*/ 576 w 742"/>
              <a:gd name="T5" fmla="*/ 1110 h 1272"/>
              <a:gd name="T6" fmla="*/ 454 w 742"/>
              <a:gd name="T7" fmla="*/ 970 h 1272"/>
              <a:gd name="T8" fmla="*/ 356 w 742"/>
              <a:gd name="T9" fmla="*/ 826 h 1272"/>
              <a:gd name="T10" fmla="*/ 266 w 742"/>
              <a:gd name="T11" fmla="*/ 674 h 1272"/>
              <a:gd name="T12" fmla="*/ 186 w 742"/>
              <a:gd name="T13" fmla="*/ 512 h 1272"/>
              <a:gd name="T14" fmla="*/ 112 w 742"/>
              <a:gd name="T15" fmla="*/ 330 h 1272"/>
              <a:gd name="T16" fmla="*/ 0 w 742"/>
              <a:gd name="T17" fmla="*/ 0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2" h="1272">
                <a:moveTo>
                  <a:pt x="742" y="1272"/>
                </a:moveTo>
                <a:cubicBezTo>
                  <a:pt x="727" y="1259"/>
                  <a:pt x="712" y="1247"/>
                  <a:pt x="684" y="1220"/>
                </a:cubicBezTo>
                <a:cubicBezTo>
                  <a:pt x="656" y="1193"/>
                  <a:pt x="614" y="1152"/>
                  <a:pt x="576" y="1110"/>
                </a:cubicBezTo>
                <a:cubicBezTo>
                  <a:pt x="538" y="1068"/>
                  <a:pt x="491" y="1017"/>
                  <a:pt x="454" y="970"/>
                </a:cubicBezTo>
                <a:cubicBezTo>
                  <a:pt x="417" y="923"/>
                  <a:pt x="387" y="875"/>
                  <a:pt x="356" y="826"/>
                </a:cubicBezTo>
                <a:cubicBezTo>
                  <a:pt x="325" y="777"/>
                  <a:pt x="294" y="726"/>
                  <a:pt x="266" y="674"/>
                </a:cubicBezTo>
                <a:cubicBezTo>
                  <a:pt x="238" y="622"/>
                  <a:pt x="212" y="569"/>
                  <a:pt x="186" y="512"/>
                </a:cubicBezTo>
                <a:cubicBezTo>
                  <a:pt x="160" y="455"/>
                  <a:pt x="143" y="415"/>
                  <a:pt x="112" y="330"/>
                </a:cubicBezTo>
                <a:cubicBezTo>
                  <a:pt x="81" y="245"/>
                  <a:pt x="19" y="55"/>
                  <a:pt x="0" y="0"/>
                </a:cubicBezTo>
              </a:path>
            </a:pathLst>
          </a:custGeom>
          <a:noFill/>
          <a:ln w="12700" cmpd="sng">
            <a:solidFill>
              <a:srgbClr val="A8CCDD">
                <a:alpha val="5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/>
            </a:lvl1pPr>
          </a:lstStyle>
          <a:p>
            <a:fld id="{99DB18A3-D21F-4BB0-9E84-DFB029941648}" type="slidenum">
              <a:rPr lang="de-DE" smtClean="0"/>
              <a:pPr/>
              <a:t>‹#›</a:t>
            </a:fld>
            <a:endParaRPr lang="de-DE" dirty="0"/>
          </a:p>
        </p:txBody>
      </p:sp>
      <p:pic>
        <p:nvPicPr>
          <p:cNvPr id="45" name="Picture 2" descr="Public Affairs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738" y="6562800"/>
            <a:ext cx="1900237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82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24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Titel 1"/>
          <p:cNvSpPr>
            <a:spLocks noGrp="1"/>
          </p:cNvSpPr>
          <p:nvPr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/>
            </a:lvl1pPr>
          </a:lstStyle>
          <a:p>
            <a:r>
              <a:rPr lang="en-US" noProof="0" dirty="0" err="1" smtClean="0"/>
              <a:t>Titelmasterformat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br>
              <a:rPr lang="en-US" noProof="0" dirty="0" smtClean="0"/>
            </a:b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21" name="Inhaltsplatzhalter 2"/>
          <p:cNvSpPr>
            <a:spLocks noGrp="1"/>
          </p:cNvSpPr>
          <p:nvPr>
            <p:ph idx="1"/>
          </p:nvPr>
        </p:nvSpPr>
        <p:spPr>
          <a:xfrm>
            <a:off x="352800" y="979200"/>
            <a:ext cx="7740000" cy="549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/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ð"/>
              <a:defRPr sz="1600"/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Calibri" pitchFamily="34" charset="0"/>
              <a:buChar char="─"/>
              <a:defRPr sz="1400"/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784993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el 1"/>
          <p:cNvSpPr>
            <a:spLocks noGrp="1"/>
          </p:cNvSpPr>
          <p:nvPr>
            <p:ph type="ctrTitle"/>
          </p:nvPr>
        </p:nvSpPr>
        <p:spPr>
          <a:xfrm>
            <a:off x="824400" y="1598293"/>
            <a:ext cx="8176725" cy="997196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algn="l">
              <a:lnSpc>
                <a:spcPct val="90000"/>
              </a:lnSpc>
              <a:defRPr sz="3600" b="1"/>
            </a:lvl1pPr>
          </a:lstStyle>
          <a:p>
            <a:r>
              <a:rPr lang="en-GB" noProof="0" smtClean="0"/>
              <a:t>Click to edit Master title style</a:t>
            </a:r>
            <a:endParaRPr lang="en-US" noProof="0"/>
          </a:p>
        </p:txBody>
      </p:sp>
      <p:sp>
        <p:nvSpPr>
          <p:cNvPr id="29" name="Untertitel 2"/>
          <p:cNvSpPr>
            <a:spLocks noGrp="1"/>
          </p:cNvSpPr>
          <p:nvPr>
            <p:ph type="subTitle" idx="1"/>
          </p:nvPr>
        </p:nvSpPr>
        <p:spPr>
          <a:xfrm>
            <a:off x="824400" y="2642400"/>
            <a:ext cx="8176725" cy="7755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90000"/>
              </a:lnSpc>
              <a:spcBef>
                <a:spcPts val="100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smtClean="0"/>
              <a:t>Click to edit Master subtitle style</a:t>
            </a:r>
            <a:endParaRPr lang="en-US" noProof="0" smtClean="0"/>
          </a:p>
        </p:txBody>
      </p:sp>
      <p:grpSp>
        <p:nvGrpSpPr>
          <p:cNvPr id="30" name="Group 2"/>
          <p:cNvGrpSpPr>
            <a:grpSpLocks noChangeAspect="1"/>
          </p:cNvGrpSpPr>
          <p:nvPr userDrawn="1"/>
        </p:nvGrpSpPr>
        <p:grpSpPr bwMode="auto">
          <a:xfrm>
            <a:off x="381600" y="381600"/>
            <a:ext cx="1079500" cy="968375"/>
            <a:chOff x="1352" y="681"/>
            <a:chExt cx="3519" cy="3153"/>
          </a:xfrm>
        </p:grpSpPr>
        <p:sp>
          <p:nvSpPr>
            <p:cNvPr id="31" name="Freeform 3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5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6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7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8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9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0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1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2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3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4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5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6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7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1" name="Picture 2" descr="Ipsos Public Affairs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600" y="377825"/>
            <a:ext cx="4725987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23917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Contac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0" y="560388"/>
            <a:ext cx="8885238" cy="4503737"/>
          </a:xfrm>
          <a:custGeom>
            <a:avLst/>
            <a:gdLst>
              <a:gd name="T0" fmla="*/ 0 w 5597"/>
              <a:gd name="T1" fmla="*/ 2060 h 2837"/>
              <a:gd name="T2" fmla="*/ 3918 w 5597"/>
              <a:gd name="T3" fmla="*/ 0 h 2837"/>
              <a:gd name="T4" fmla="*/ 5597 w 5597"/>
              <a:gd name="T5" fmla="*/ 2837 h 2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597" h="2837">
                <a:moveTo>
                  <a:pt x="0" y="2060"/>
                </a:moveTo>
                <a:lnTo>
                  <a:pt x="3918" y="0"/>
                </a:lnTo>
                <a:lnTo>
                  <a:pt x="5597" y="2837"/>
                </a:lnTo>
              </a:path>
            </a:pathLst>
          </a:custGeom>
          <a:noFill/>
          <a:ln w="9525">
            <a:solidFill>
              <a:srgbClr val="FFFFFF">
                <a:alpha val="29804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3609975" y="5272088"/>
            <a:ext cx="4583113" cy="1589087"/>
          </a:xfrm>
          <a:custGeom>
            <a:avLst/>
            <a:gdLst>
              <a:gd name="T0" fmla="*/ 1432 w 1432"/>
              <a:gd name="T1" fmla="*/ 496 h 496"/>
              <a:gd name="T2" fmla="*/ 716 w 1432"/>
              <a:gd name="T3" fmla="*/ 0 h 496"/>
              <a:gd name="T4" fmla="*/ 0 w 1432"/>
              <a:gd name="T5" fmla="*/ 496 h 496"/>
              <a:gd name="T6" fmla="*/ 1432 w 1432"/>
              <a:gd name="T7" fmla="*/ 49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32" h="496">
                <a:moveTo>
                  <a:pt x="1432" y="496"/>
                </a:moveTo>
                <a:cubicBezTo>
                  <a:pt x="1323" y="207"/>
                  <a:pt x="1044" y="0"/>
                  <a:pt x="716" y="0"/>
                </a:cubicBezTo>
                <a:cubicBezTo>
                  <a:pt x="388" y="0"/>
                  <a:pt x="109" y="207"/>
                  <a:pt x="0" y="496"/>
                </a:cubicBezTo>
                <a:lnTo>
                  <a:pt x="1432" y="4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8547100" y="4954588"/>
            <a:ext cx="601663" cy="1368425"/>
          </a:xfrm>
          <a:custGeom>
            <a:avLst/>
            <a:gdLst>
              <a:gd name="T0" fmla="*/ 184 w 184"/>
              <a:gd name="T1" fmla="*/ 0 h 420"/>
              <a:gd name="T2" fmla="*/ 0 w 184"/>
              <a:gd name="T3" fmla="*/ 210 h 420"/>
              <a:gd name="T4" fmla="*/ 184 w 184"/>
              <a:gd name="T5" fmla="*/ 420 h 420"/>
              <a:gd name="T6" fmla="*/ 184 w 184"/>
              <a:gd name="T7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4" h="420">
                <a:moveTo>
                  <a:pt x="184" y="0"/>
                </a:moveTo>
                <a:cubicBezTo>
                  <a:pt x="80" y="14"/>
                  <a:pt x="0" y="103"/>
                  <a:pt x="0" y="210"/>
                </a:cubicBezTo>
                <a:cubicBezTo>
                  <a:pt x="0" y="318"/>
                  <a:pt x="80" y="407"/>
                  <a:pt x="184" y="420"/>
                </a:cubicBezTo>
                <a:lnTo>
                  <a:pt x="18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itel 1"/>
          <p:cNvSpPr>
            <a:spLocks noGrp="1"/>
          </p:cNvSpPr>
          <p:nvPr userDrawn="1"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noProof="0" dirty="0" err="1" smtClean="0"/>
              <a:t>Titelmasterformat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br>
              <a:rPr lang="en-US" noProof="0" dirty="0" smtClean="0"/>
            </a:b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8" name="Inhaltsplatzhalter 2"/>
          <p:cNvSpPr>
            <a:spLocks noGrp="1"/>
          </p:cNvSpPr>
          <p:nvPr userDrawn="1">
            <p:ph idx="1"/>
          </p:nvPr>
        </p:nvSpPr>
        <p:spPr>
          <a:xfrm>
            <a:off x="352800" y="979200"/>
            <a:ext cx="7740000" cy="414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>
                <a:solidFill>
                  <a:schemeClr val="tx1"/>
                </a:solidFill>
              </a:defRPr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ð"/>
              <a:defRPr sz="1600">
                <a:solidFill>
                  <a:schemeClr val="tx1"/>
                </a:solidFill>
              </a:defRPr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Calibri" pitchFamily="34" charset="0"/>
              <a:buChar char="─"/>
              <a:defRPr sz="1400">
                <a:solidFill>
                  <a:schemeClr val="tx1"/>
                </a:solidFill>
              </a:defRPr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  <p:grpSp>
        <p:nvGrpSpPr>
          <p:cNvPr id="9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10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/>
            </a:lvl1pPr>
          </a:lstStyle>
          <a:p>
            <a:fld id="{99DB18A3-D21F-4BB0-9E84-DFB029941648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565400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/>
          <p:cNvSpPr>
            <a:spLocks/>
          </p:cNvSpPr>
          <p:nvPr userDrawn="1"/>
        </p:nvSpPr>
        <p:spPr bwMode="auto">
          <a:xfrm>
            <a:off x="0" y="950913"/>
            <a:ext cx="4760913" cy="5003800"/>
          </a:xfrm>
          <a:custGeom>
            <a:avLst/>
            <a:gdLst>
              <a:gd name="T0" fmla="*/ 692 w 1492"/>
              <a:gd name="T1" fmla="*/ 0 h 1600"/>
              <a:gd name="T2" fmla="*/ 0 w 1492"/>
              <a:gd name="T3" fmla="*/ 399 h 1600"/>
              <a:gd name="T4" fmla="*/ 0 w 1492"/>
              <a:gd name="T5" fmla="*/ 1202 h 1600"/>
              <a:gd name="T6" fmla="*/ 692 w 1492"/>
              <a:gd name="T7" fmla="*/ 1600 h 1600"/>
              <a:gd name="T8" fmla="*/ 1492 w 1492"/>
              <a:gd name="T9" fmla="*/ 800 h 1600"/>
              <a:gd name="T10" fmla="*/ 692 w 1492"/>
              <a:gd name="T11" fmla="*/ 0 h 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92" h="1600">
                <a:moveTo>
                  <a:pt x="692" y="0"/>
                </a:moveTo>
                <a:cubicBezTo>
                  <a:pt x="397" y="0"/>
                  <a:pt x="139" y="161"/>
                  <a:pt x="0" y="399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139" y="1440"/>
                  <a:pt x="397" y="1600"/>
                  <a:pt x="692" y="1600"/>
                </a:cubicBezTo>
                <a:cubicBezTo>
                  <a:pt x="1134" y="1600"/>
                  <a:pt x="1492" y="1242"/>
                  <a:pt x="1492" y="800"/>
                </a:cubicBezTo>
                <a:cubicBezTo>
                  <a:pt x="1492" y="359"/>
                  <a:pt x="1134" y="0"/>
                  <a:pt x="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3"/>
          <p:cNvSpPr>
            <a:spLocks/>
          </p:cNvSpPr>
          <p:nvPr userDrawn="1"/>
        </p:nvSpPr>
        <p:spPr bwMode="auto">
          <a:xfrm>
            <a:off x="7435850" y="1541463"/>
            <a:ext cx="1711325" cy="2360612"/>
          </a:xfrm>
          <a:custGeom>
            <a:avLst/>
            <a:gdLst>
              <a:gd name="T0" fmla="*/ 520 w 520"/>
              <a:gd name="T1" fmla="*/ 32 h 740"/>
              <a:gd name="T2" fmla="*/ 370 w 520"/>
              <a:gd name="T3" fmla="*/ 0 h 740"/>
              <a:gd name="T4" fmla="*/ 0 w 520"/>
              <a:gd name="T5" fmla="*/ 370 h 740"/>
              <a:gd name="T6" fmla="*/ 370 w 520"/>
              <a:gd name="T7" fmla="*/ 740 h 740"/>
              <a:gd name="T8" fmla="*/ 520 w 520"/>
              <a:gd name="T9" fmla="*/ 709 h 740"/>
              <a:gd name="T10" fmla="*/ 520 w 520"/>
              <a:gd name="T11" fmla="*/ 32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0" h="740">
                <a:moveTo>
                  <a:pt x="520" y="32"/>
                </a:moveTo>
                <a:cubicBezTo>
                  <a:pt x="474" y="12"/>
                  <a:pt x="423" y="0"/>
                  <a:pt x="370" y="0"/>
                </a:cubicBezTo>
                <a:cubicBezTo>
                  <a:pt x="166" y="0"/>
                  <a:pt x="0" y="166"/>
                  <a:pt x="0" y="370"/>
                </a:cubicBezTo>
                <a:cubicBezTo>
                  <a:pt x="0" y="575"/>
                  <a:pt x="166" y="740"/>
                  <a:pt x="370" y="740"/>
                </a:cubicBezTo>
                <a:cubicBezTo>
                  <a:pt x="423" y="740"/>
                  <a:pt x="474" y="729"/>
                  <a:pt x="520" y="709"/>
                </a:cubicBezTo>
                <a:lnTo>
                  <a:pt x="520" y="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4"/>
          <p:cNvSpPr>
            <a:spLocks noChangeShapeType="1"/>
          </p:cNvSpPr>
          <p:nvPr userDrawn="1"/>
        </p:nvSpPr>
        <p:spPr bwMode="auto">
          <a:xfrm flipH="1">
            <a:off x="4718050" y="2803525"/>
            <a:ext cx="2717800" cy="249238"/>
          </a:xfrm>
          <a:prstGeom prst="line">
            <a:avLst/>
          </a:prstGeom>
          <a:noFill/>
          <a:ln w="12700">
            <a:solidFill>
              <a:srgbClr val="FFFFFF">
                <a:alpha val="3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5"/>
          <p:cNvSpPr>
            <a:spLocks/>
          </p:cNvSpPr>
          <p:nvPr userDrawn="1"/>
        </p:nvSpPr>
        <p:spPr bwMode="auto">
          <a:xfrm>
            <a:off x="584200" y="5846763"/>
            <a:ext cx="917575" cy="746125"/>
          </a:xfrm>
          <a:custGeom>
            <a:avLst/>
            <a:gdLst>
              <a:gd name="T0" fmla="*/ 0 w 578"/>
              <a:gd name="T1" fmla="*/ 470 h 470"/>
              <a:gd name="T2" fmla="*/ 286 w 578"/>
              <a:gd name="T3" fmla="*/ 270 h 470"/>
              <a:gd name="T4" fmla="*/ 578 w 578"/>
              <a:gd name="T5" fmla="*/ 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8" h="470">
                <a:moveTo>
                  <a:pt x="0" y="470"/>
                </a:moveTo>
                <a:cubicBezTo>
                  <a:pt x="95" y="409"/>
                  <a:pt x="190" y="348"/>
                  <a:pt x="286" y="270"/>
                </a:cubicBezTo>
                <a:cubicBezTo>
                  <a:pt x="382" y="192"/>
                  <a:pt x="529" y="45"/>
                  <a:pt x="578" y="0"/>
                </a:cubicBezTo>
              </a:path>
            </a:pathLst>
          </a:custGeom>
          <a:noFill/>
          <a:ln w="12700" cmpd="sng">
            <a:solidFill>
              <a:srgbClr val="FFFFFF">
                <a:alpha val="3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6"/>
          <p:cNvSpPr>
            <a:spLocks/>
          </p:cNvSpPr>
          <p:nvPr userDrawn="1"/>
        </p:nvSpPr>
        <p:spPr bwMode="auto">
          <a:xfrm>
            <a:off x="-3175" y="6272213"/>
            <a:ext cx="641350" cy="592137"/>
          </a:xfrm>
          <a:custGeom>
            <a:avLst/>
            <a:gdLst>
              <a:gd name="T0" fmla="*/ 189 w 191"/>
              <a:gd name="T1" fmla="*/ 183 h 183"/>
              <a:gd name="T2" fmla="*/ 191 w 191"/>
              <a:gd name="T3" fmla="*/ 160 h 183"/>
              <a:gd name="T4" fmla="*/ 31 w 191"/>
              <a:gd name="T5" fmla="*/ 0 h 183"/>
              <a:gd name="T6" fmla="*/ 0 w 191"/>
              <a:gd name="T7" fmla="*/ 3 h 183"/>
              <a:gd name="T8" fmla="*/ 0 w 191"/>
              <a:gd name="T9" fmla="*/ 183 h 183"/>
              <a:gd name="T10" fmla="*/ 189 w 191"/>
              <a:gd name="T11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" h="183">
                <a:moveTo>
                  <a:pt x="189" y="183"/>
                </a:moveTo>
                <a:cubicBezTo>
                  <a:pt x="190" y="175"/>
                  <a:pt x="191" y="168"/>
                  <a:pt x="191" y="160"/>
                </a:cubicBezTo>
                <a:cubicBezTo>
                  <a:pt x="191" y="72"/>
                  <a:pt x="119" y="0"/>
                  <a:pt x="31" y="0"/>
                </a:cubicBezTo>
                <a:cubicBezTo>
                  <a:pt x="21" y="0"/>
                  <a:pt x="10" y="1"/>
                  <a:pt x="0" y="3"/>
                </a:cubicBezTo>
                <a:cubicBezTo>
                  <a:pt x="0" y="183"/>
                  <a:pt x="0" y="183"/>
                  <a:pt x="0" y="183"/>
                </a:cubicBezTo>
                <a:lnTo>
                  <a:pt x="189" y="1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4000" y="2685899"/>
            <a:ext cx="4416425" cy="149579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defRPr sz="3600" b="1"/>
            </a:lvl1pPr>
          </a:lstStyle>
          <a:p>
            <a:r>
              <a:rPr lang="en-GB" noProof="0" smtClean="0"/>
              <a:t>Click to edit Master title style</a:t>
            </a:r>
            <a:endParaRPr lang="en-US" noProof="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579200" y="4680000"/>
            <a:ext cx="4430833" cy="11633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90000"/>
              </a:lnSpc>
              <a:spcBef>
                <a:spcPts val="100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smtClean="0"/>
              <a:t>Click to edit Master subtitle style</a:t>
            </a:r>
            <a:endParaRPr lang="en-US" noProof="0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/>
            </a:lvl1pPr>
          </a:lstStyle>
          <a:p>
            <a:fld id="{99DB18A3-D21F-4BB0-9E84-DFB029941648}" type="slidenum">
              <a:rPr lang="de-DE" smtClean="0"/>
              <a:pPr/>
              <a:t>‹#›</a:t>
            </a:fld>
            <a:endParaRPr lang="de-DE" dirty="0"/>
          </a:p>
        </p:txBody>
      </p:sp>
      <p:grpSp>
        <p:nvGrpSpPr>
          <p:cNvPr id="12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13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8" name="Picture 2" descr="Public Affairs_white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600" y="6562800"/>
            <a:ext cx="1900238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00540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sults and To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/>
            </a:lvl1pPr>
          </a:lstStyle>
          <a:p>
            <a:r>
              <a:rPr lang="en-US" noProof="0" dirty="0" err="1" smtClean="0"/>
              <a:t>Titelmasterformat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br>
              <a:rPr lang="en-US" noProof="0" dirty="0" smtClean="0"/>
            </a:b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2800" y="979200"/>
            <a:ext cx="7740000" cy="549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/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ð"/>
              <a:defRPr sz="1600"/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Calibri" pitchFamily="34" charset="0"/>
              <a:buChar char="─"/>
              <a:defRPr sz="1400"/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329200" y="6566400"/>
            <a:ext cx="1282531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grpSp>
        <p:nvGrpSpPr>
          <p:cNvPr id="23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24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" name="Freeform 34"/>
          <p:cNvSpPr>
            <a:spLocks/>
          </p:cNvSpPr>
          <p:nvPr userDrawn="1"/>
        </p:nvSpPr>
        <p:spPr bwMode="auto">
          <a:xfrm>
            <a:off x="8193088" y="1311275"/>
            <a:ext cx="950912" cy="1949450"/>
          </a:xfrm>
          <a:custGeom>
            <a:avLst/>
            <a:gdLst>
              <a:gd name="T0" fmla="*/ 304 w 304"/>
              <a:gd name="T1" fmla="*/ 1 h 588"/>
              <a:gd name="T2" fmla="*/ 294 w 304"/>
              <a:gd name="T3" fmla="*/ 0 h 588"/>
              <a:gd name="T4" fmla="*/ 0 w 304"/>
              <a:gd name="T5" fmla="*/ 294 h 588"/>
              <a:gd name="T6" fmla="*/ 294 w 304"/>
              <a:gd name="T7" fmla="*/ 588 h 588"/>
              <a:gd name="T8" fmla="*/ 304 w 304"/>
              <a:gd name="T9" fmla="*/ 588 h 588"/>
              <a:gd name="T10" fmla="*/ 304 w 304"/>
              <a:gd name="T11" fmla="*/ 1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4" h="588">
                <a:moveTo>
                  <a:pt x="304" y="1"/>
                </a:moveTo>
                <a:cubicBezTo>
                  <a:pt x="301" y="1"/>
                  <a:pt x="298" y="0"/>
                  <a:pt x="294" y="0"/>
                </a:cubicBezTo>
                <a:cubicBezTo>
                  <a:pt x="132" y="0"/>
                  <a:pt x="0" y="132"/>
                  <a:pt x="0" y="294"/>
                </a:cubicBezTo>
                <a:cubicBezTo>
                  <a:pt x="0" y="457"/>
                  <a:pt x="132" y="588"/>
                  <a:pt x="294" y="588"/>
                </a:cubicBezTo>
                <a:cubicBezTo>
                  <a:pt x="298" y="588"/>
                  <a:pt x="301" y="588"/>
                  <a:pt x="304" y="588"/>
                </a:cubicBezTo>
                <a:lnTo>
                  <a:pt x="304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5"/>
          <p:cNvSpPr>
            <a:spLocks/>
          </p:cNvSpPr>
          <p:nvPr userDrawn="1"/>
        </p:nvSpPr>
        <p:spPr bwMode="auto">
          <a:xfrm>
            <a:off x="8845550" y="803275"/>
            <a:ext cx="298450" cy="584200"/>
          </a:xfrm>
          <a:custGeom>
            <a:avLst/>
            <a:gdLst>
              <a:gd name="T0" fmla="*/ 104 w 104"/>
              <a:gd name="T1" fmla="*/ 0 h 193"/>
              <a:gd name="T2" fmla="*/ 0 w 104"/>
              <a:gd name="T3" fmla="*/ 144 h 193"/>
              <a:gd name="T4" fmla="*/ 8 w 104"/>
              <a:gd name="T5" fmla="*/ 193 h 193"/>
              <a:gd name="T6" fmla="*/ 94 w 104"/>
              <a:gd name="T7" fmla="*/ 180 h 193"/>
              <a:gd name="T8" fmla="*/ 104 w 104"/>
              <a:gd name="T9" fmla="*/ 181 h 193"/>
              <a:gd name="T10" fmla="*/ 104 w 104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193">
                <a:moveTo>
                  <a:pt x="104" y="0"/>
                </a:moveTo>
                <a:cubicBezTo>
                  <a:pt x="44" y="21"/>
                  <a:pt x="0" y="77"/>
                  <a:pt x="0" y="144"/>
                </a:cubicBezTo>
                <a:cubicBezTo>
                  <a:pt x="0" y="162"/>
                  <a:pt x="3" y="178"/>
                  <a:pt x="8" y="193"/>
                </a:cubicBezTo>
                <a:cubicBezTo>
                  <a:pt x="36" y="185"/>
                  <a:pt x="65" y="180"/>
                  <a:pt x="94" y="180"/>
                </a:cubicBezTo>
                <a:cubicBezTo>
                  <a:pt x="98" y="180"/>
                  <a:pt x="101" y="181"/>
                  <a:pt x="104" y="181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6"/>
          <p:cNvSpPr>
            <a:spLocks/>
          </p:cNvSpPr>
          <p:nvPr userDrawn="1"/>
        </p:nvSpPr>
        <p:spPr bwMode="auto">
          <a:xfrm>
            <a:off x="5637213" y="0"/>
            <a:ext cx="3216275" cy="1200150"/>
          </a:xfrm>
          <a:custGeom>
            <a:avLst/>
            <a:gdLst>
              <a:gd name="T0" fmla="*/ 2026 w 2026"/>
              <a:gd name="T1" fmla="*/ 756 h 756"/>
              <a:gd name="T2" fmla="*/ 1054 w 2026"/>
              <a:gd name="T3" fmla="*/ 272 h 756"/>
              <a:gd name="T4" fmla="*/ 0 w 2026"/>
              <a:gd name="T5" fmla="*/ 0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26" h="756">
                <a:moveTo>
                  <a:pt x="2026" y="756"/>
                </a:moveTo>
                <a:cubicBezTo>
                  <a:pt x="1709" y="577"/>
                  <a:pt x="1392" y="398"/>
                  <a:pt x="1054" y="272"/>
                </a:cubicBezTo>
                <a:cubicBezTo>
                  <a:pt x="716" y="146"/>
                  <a:pt x="358" y="73"/>
                  <a:pt x="0" y="0"/>
                </a:cubicBezTo>
              </a:path>
            </a:pathLst>
          </a:custGeom>
          <a:noFill/>
          <a:ln w="12700" cmpd="sng">
            <a:solidFill>
              <a:srgbClr val="A1C46B">
                <a:alpha val="5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7"/>
          <p:cNvSpPr>
            <a:spLocks/>
          </p:cNvSpPr>
          <p:nvPr userDrawn="1"/>
        </p:nvSpPr>
        <p:spPr bwMode="auto">
          <a:xfrm>
            <a:off x="1152525" y="6553200"/>
            <a:ext cx="1198563" cy="304800"/>
          </a:xfrm>
          <a:custGeom>
            <a:avLst/>
            <a:gdLst>
              <a:gd name="T0" fmla="*/ 368 w 368"/>
              <a:gd name="T1" fmla="*/ 104 h 104"/>
              <a:gd name="T2" fmla="*/ 184 w 368"/>
              <a:gd name="T3" fmla="*/ 0 h 104"/>
              <a:gd name="T4" fmla="*/ 0 w 368"/>
              <a:gd name="T5" fmla="*/ 104 h 104"/>
              <a:gd name="T6" fmla="*/ 368 w 368"/>
              <a:gd name="T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8" h="104">
                <a:moveTo>
                  <a:pt x="368" y="104"/>
                </a:moveTo>
                <a:cubicBezTo>
                  <a:pt x="330" y="42"/>
                  <a:pt x="262" y="0"/>
                  <a:pt x="184" y="0"/>
                </a:cubicBezTo>
                <a:cubicBezTo>
                  <a:pt x="106" y="0"/>
                  <a:pt x="38" y="42"/>
                  <a:pt x="0" y="104"/>
                </a:cubicBezTo>
                <a:lnTo>
                  <a:pt x="368" y="10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38"/>
          <p:cNvSpPr>
            <a:spLocks/>
          </p:cNvSpPr>
          <p:nvPr userDrawn="1"/>
        </p:nvSpPr>
        <p:spPr bwMode="auto">
          <a:xfrm>
            <a:off x="0" y="4794250"/>
            <a:ext cx="1177925" cy="2019300"/>
          </a:xfrm>
          <a:custGeom>
            <a:avLst/>
            <a:gdLst>
              <a:gd name="T0" fmla="*/ 742 w 742"/>
              <a:gd name="T1" fmla="*/ 1272 h 1272"/>
              <a:gd name="T2" fmla="*/ 684 w 742"/>
              <a:gd name="T3" fmla="*/ 1220 h 1272"/>
              <a:gd name="T4" fmla="*/ 576 w 742"/>
              <a:gd name="T5" fmla="*/ 1110 h 1272"/>
              <a:gd name="T6" fmla="*/ 454 w 742"/>
              <a:gd name="T7" fmla="*/ 970 h 1272"/>
              <a:gd name="T8" fmla="*/ 356 w 742"/>
              <a:gd name="T9" fmla="*/ 826 h 1272"/>
              <a:gd name="T10" fmla="*/ 266 w 742"/>
              <a:gd name="T11" fmla="*/ 674 h 1272"/>
              <a:gd name="T12" fmla="*/ 186 w 742"/>
              <a:gd name="T13" fmla="*/ 512 h 1272"/>
              <a:gd name="T14" fmla="*/ 112 w 742"/>
              <a:gd name="T15" fmla="*/ 330 h 1272"/>
              <a:gd name="T16" fmla="*/ 0 w 742"/>
              <a:gd name="T17" fmla="*/ 0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2" h="1272">
                <a:moveTo>
                  <a:pt x="742" y="1272"/>
                </a:moveTo>
                <a:cubicBezTo>
                  <a:pt x="727" y="1259"/>
                  <a:pt x="712" y="1247"/>
                  <a:pt x="684" y="1220"/>
                </a:cubicBezTo>
                <a:cubicBezTo>
                  <a:pt x="656" y="1193"/>
                  <a:pt x="614" y="1152"/>
                  <a:pt x="576" y="1110"/>
                </a:cubicBezTo>
                <a:cubicBezTo>
                  <a:pt x="538" y="1068"/>
                  <a:pt x="491" y="1017"/>
                  <a:pt x="454" y="970"/>
                </a:cubicBezTo>
                <a:cubicBezTo>
                  <a:pt x="417" y="923"/>
                  <a:pt x="387" y="875"/>
                  <a:pt x="356" y="826"/>
                </a:cubicBezTo>
                <a:cubicBezTo>
                  <a:pt x="325" y="777"/>
                  <a:pt x="294" y="726"/>
                  <a:pt x="266" y="674"/>
                </a:cubicBezTo>
                <a:cubicBezTo>
                  <a:pt x="238" y="622"/>
                  <a:pt x="212" y="569"/>
                  <a:pt x="186" y="512"/>
                </a:cubicBezTo>
                <a:cubicBezTo>
                  <a:pt x="160" y="455"/>
                  <a:pt x="143" y="415"/>
                  <a:pt x="112" y="330"/>
                </a:cubicBezTo>
                <a:cubicBezTo>
                  <a:pt x="81" y="245"/>
                  <a:pt x="19" y="55"/>
                  <a:pt x="0" y="0"/>
                </a:cubicBezTo>
              </a:path>
            </a:pathLst>
          </a:custGeom>
          <a:noFill/>
          <a:ln w="12700" cmpd="sng">
            <a:solidFill>
              <a:srgbClr val="A1C46B">
                <a:alpha val="5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/>
            </a:lvl1pPr>
          </a:lstStyle>
          <a:p>
            <a:fld id="{99DB18A3-D21F-4BB0-9E84-DFB029941648}" type="slidenum">
              <a:rPr lang="de-DE" smtClean="0"/>
              <a:pPr/>
              <a:t>‹#›</a:t>
            </a:fld>
            <a:endParaRPr lang="de-DE" dirty="0"/>
          </a:p>
        </p:txBody>
      </p:sp>
      <p:pic>
        <p:nvPicPr>
          <p:cNvPr id="45" name="Picture 2" descr="Public Affairs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738" y="6562800"/>
            <a:ext cx="1900237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5903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24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" name="Titel 1"/>
          <p:cNvSpPr>
            <a:spLocks noGrp="1"/>
          </p:cNvSpPr>
          <p:nvPr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noProof="0" dirty="0" err="1" smtClean="0"/>
              <a:t>Titelmasterformat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br>
              <a:rPr lang="en-US" noProof="0" dirty="0" smtClean="0"/>
            </a:b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46" name="Inhaltsplatzhalter 2"/>
          <p:cNvSpPr>
            <a:spLocks noGrp="1"/>
          </p:cNvSpPr>
          <p:nvPr>
            <p:ph idx="1"/>
          </p:nvPr>
        </p:nvSpPr>
        <p:spPr>
          <a:xfrm>
            <a:off x="352800" y="979200"/>
            <a:ext cx="7740000" cy="549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>
                <a:solidFill>
                  <a:schemeClr val="tx1"/>
                </a:solidFill>
              </a:defRPr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ð"/>
              <a:defRPr sz="1600">
                <a:solidFill>
                  <a:schemeClr val="tx1"/>
                </a:solidFill>
              </a:defRPr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Calibri" pitchFamily="34" charset="0"/>
              <a:buChar char="─"/>
              <a:defRPr sz="1400">
                <a:solidFill>
                  <a:schemeClr val="tx1"/>
                </a:solidFill>
              </a:defRPr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154248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el 1"/>
          <p:cNvSpPr>
            <a:spLocks noGrp="1"/>
          </p:cNvSpPr>
          <p:nvPr>
            <p:ph type="ctrTitle"/>
          </p:nvPr>
        </p:nvSpPr>
        <p:spPr>
          <a:xfrm>
            <a:off x="824400" y="1598293"/>
            <a:ext cx="8176725" cy="997196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algn="l">
              <a:lnSpc>
                <a:spcPct val="90000"/>
              </a:lnSpc>
              <a:defRPr sz="3600" b="1"/>
            </a:lvl1pPr>
          </a:lstStyle>
          <a:p>
            <a:r>
              <a:rPr lang="en-GB" noProof="0" smtClean="0"/>
              <a:t>Click to edit Master title style</a:t>
            </a:r>
            <a:endParaRPr lang="en-US" noProof="0"/>
          </a:p>
        </p:txBody>
      </p:sp>
      <p:sp>
        <p:nvSpPr>
          <p:cNvPr id="29" name="Untertitel 2"/>
          <p:cNvSpPr>
            <a:spLocks noGrp="1"/>
          </p:cNvSpPr>
          <p:nvPr>
            <p:ph type="subTitle" idx="1"/>
          </p:nvPr>
        </p:nvSpPr>
        <p:spPr>
          <a:xfrm>
            <a:off x="824400" y="2642400"/>
            <a:ext cx="8176725" cy="7755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90000"/>
              </a:lnSpc>
              <a:spcBef>
                <a:spcPts val="100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smtClean="0"/>
              <a:t>Click to edit Master subtitle style</a:t>
            </a:r>
            <a:endParaRPr lang="en-US" noProof="0" smtClean="0"/>
          </a:p>
        </p:txBody>
      </p:sp>
      <p:grpSp>
        <p:nvGrpSpPr>
          <p:cNvPr id="30" name="Group 2"/>
          <p:cNvGrpSpPr>
            <a:grpSpLocks noChangeAspect="1"/>
          </p:cNvGrpSpPr>
          <p:nvPr userDrawn="1"/>
        </p:nvGrpSpPr>
        <p:grpSpPr bwMode="auto">
          <a:xfrm>
            <a:off x="381600" y="381600"/>
            <a:ext cx="1079500" cy="968375"/>
            <a:chOff x="1352" y="681"/>
            <a:chExt cx="3519" cy="3153"/>
          </a:xfrm>
        </p:grpSpPr>
        <p:sp>
          <p:nvSpPr>
            <p:cNvPr id="31" name="Freeform 3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5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6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7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8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9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0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1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2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3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4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5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6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7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1" name="Picture 2" descr="Ipsos Public Affairs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600" y="377825"/>
            <a:ext cx="4725987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61199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Contac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0" y="560388"/>
            <a:ext cx="8885238" cy="4503737"/>
          </a:xfrm>
          <a:custGeom>
            <a:avLst/>
            <a:gdLst>
              <a:gd name="T0" fmla="*/ 0 w 5597"/>
              <a:gd name="T1" fmla="*/ 2060 h 2837"/>
              <a:gd name="T2" fmla="*/ 3918 w 5597"/>
              <a:gd name="T3" fmla="*/ 0 h 2837"/>
              <a:gd name="T4" fmla="*/ 5597 w 5597"/>
              <a:gd name="T5" fmla="*/ 2837 h 2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597" h="2837">
                <a:moveTo>
                  <a:pt x="0" y="2060"/>
                </a:moveTo>
                <a:lnTo>
                  <a:pt x="3918" y="0"/>
                </a:lnTo>
                <a:lnTo>
                  <a:pt x="5597" y="2837"/>
                </a:lnTo>
              </a:path>
            </a:pathLst>
          </a:custGeom>
          <a:noFill/>
          <a:ln w="12700">
            <a:solidFill>
              <a:srgbClr val="FFFFFF">
                <a:alpha val="29804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3609975" y="5272088"/>
            <a:ext cx="4583113" cy="1589087"/>
          </a:xfrm>
          <a:custGeom>
            <a:avLst/>
            <a:gdLst>
              <a:gd name="T0" fmla="*/ 1432 w 1432"/>
              <a:gd name="T1" fmla="*/ 496 h 496"/>
              <a:gd name="T2" fmla="*/ 716 w 1432"/>
              <a:gd name="T3" fmla="*/ 0 h 496"/>
              <a:gd name="T4" fmla="*/ 0 w 1432"/>
              <a:gd name="T5" fmla="*/ 496 h 496"/>
              <a:gd name="T6" fmla="*/ 1432 w 1432"/>
              <a:gd name="T7" fmla="*/ 496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32" h="496">
                <a:moveTo>
                  <a:pt x="1432" y="496"/>
                </a:moveTo>
                <a:cubicBezTo>
                  <a:pt x="1323" y="207"/>
                  <a:pt x="1044" y="0"/>
                  <a:pt x="716" y="0"/>
                </a:cubicBezTo>
                <a:cubicBezTo>
                  <a:pt x="388" y="0"/>
                  <a:pt x="109" y="207"/>
                  <a:pt x="0" y="496"/>
                </a:cubicBezTo>
                <a:lnTo>
                  <a:pt x="1432" y="4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8547100" y="4954588"/>
            <a:ext cx="601663" cy="1368425"/>
          </a:xfrm>
          <a:custGeom>
            <a:avLst/>
            <a:gdLst>
              <a:gd name="T0" fmla="*/ 184 w 184"/>
              <a:gd name="T1" fmla="*/ 0 h 420"/>
              <a:gd name="T2" fmla="*/ 0 w 184"/>
              <a:gd name="T3" fmla="*/ 210 h 420"/>
              <a:gd name="T4" fmla="*/ 184 w 184"/>
              <a:gd name="T5" fmla="*/ 420 h 420"/>
              <a:gd name="T6" fmla="*/ 184 w 184"/>
              <a:gd name="T7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4" h="420">
                <a:moveTo>
                  <a:pt x="184" y="0"/>
                </a:moveTo>
                <a:cubicBezTo>
                  <a:pt x="80" y="14"/>
                  <a:pt x="0" y="103"/>
                  <a:pt x="0" y="210"/>
                </a:cubicBezTo>
                <a:cubicBezTo>
                  <a:pt x="0" y="318"/>
                  <a:pt x="80" y="407"/>
                  <a:pt x="184" y="420"/>
                </a:cubicBezTo>
                <a:lnTo>
                  <a:pt x="18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itel 1"/>
          <p:cNvSpPr>
            <a:spLocks noGrp="1"/>
          </p:cNvSpPr>
          <p:nvPr userDrawn="1"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noProof="0" dirty="0" err="1" smtClean="0"/>
              <a:t>Titelmasterformat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br>
              <a:rPr lang="en-US" noProof="0" dirty="0" smtClean="0"/>
            </a:b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8" name="Inhaltsplatzhalter 2"/>
          <p:cNvSpPr>
            <a:spLocks noGrp="1"/>
          </p:cNvSpPr>
          <p:nvPr userDrawn="1">
            <p:ph idx="1"/>
          </p:nvPr>
        </p:nvSpPr>
        <p:spPr>
          <a:xfrm>
            <a:off x="352800" y="979200"/>
            <a:ext cx="7740000" cy="414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>
                <a:solidFill>
                  <a:schemeClr val="bg1"/>
                </a:solidFill>
              </a:defRPr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bg1"/>
              </a:buClr>
              <a:buFont typeface="Wingdings" pitchFamily="2" charset="2"/>
              <a:buChar char="ð"/>
              <a:defRPr sz="1600">
                <a:solidFill>
                  <a:schemeClr val="bg1"/>
                </a:solidFill>
              </a:defRPr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bg1"/>
              </a:buClr>
              <a:buFont typeface="Calibri" pitchFamily="34" charset="0"/>
              <a:buChar char="─"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  <p:grpSp>
        <p:nvGrpSpPr>
          <p:cNvPr id="9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10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99DB18A3-D21F-4BB0-9E84-DFB029941648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48207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/>
          <p:cNvSpPr>
            <a:spLocks/>
          </p:cNvSpPr>
          <p:nvPr userDrawn="1"/>
        </p:nvSpPr>
        <p:spPr bwMode="auto">
          <a:xfrm>
            <a:off x="0" y="950913"/>
            <a:ext cx="4760913" cy="5003800"/>
          </a:xfrm>
          <a:custGeom>
            <a:avLst/>
            <a:gdLst>
              <a:gd name="T0" fmla="*/ 692 w 1492"/>
              <a:gd name="T1" fmla="*/ 0 h 1600"/>
              <a:gd name="T2" fmla="*/ 0 w 1492"/>
              <a:gd name="T3" fmla="*/ 399 h 1600"/>
              <a:gd name="T4" fmla="*/ 0 w 1492"/>
              <a:gd name="T5" fmla="*/ 1202 h 1600"/>
              <a:gd name="T6" fmla="*/ 692 w 1492"/>
              <a:gd name="T7" fmla="*/ 1600 h 1600"/>
              <a:gd name="T8" fmla="*/ 1492 w 1492"/>
              <a:gd name="T9" fmla="*/ 800 h 1600"/>
              <a:gd name="T10" fmla="*/ 692 w 1492"/>
              <a:gd name="T11" fmla="*/ 0 h 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92" h="1600">
                <a:moveTo>
                  <a:pt x="692" y="0"/>
                </a:moveTo>
                <a:cubicBezTo>
                  <a:pt x="397" y="0"/>
                  <a:pt x="139" y="161"/>
                  <a:pt x="0" y="399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139" y="1440"/>
                  <a:pt x="397" y="1600"/>
                  <a:pt x="692" y="1600"/>
                </a:cubicBezTo>
                <a:cubicBezTo>
                  <a:pt x="1134" y="1600"/>
                  <a:pt x="1492" y="1242"/>
                  <a:pt x="1492" y="800"/>
                </a:cubicBezTo>
                <a:cubicBezTo>
                  <a:pt x="1492" y="359"/>
                  <a:pt x="1134" y="0"/>
                  <a:pt x="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3"/>
          <p:cNvSpPr>
            <a:spLocks/>
          </p:cNvSpPr>
          <p:nvPr userDrawn="1"/>
        </p:nvSpPr>
        <p:spPr bwMode="auto">
          <a:xfrm>
            <a:off x="7435850" y="1541463"/>
            <a:ext cx="1711325" cy="2360612"/>
          </a:xfrm>
          <a:custGeom>
            <a:avLst/>
            <a:gdLst>
              <a:gd name="T0" fmla="*/ 520 w 520"/>
              <a:gd name="T1" fmla="*/ 32 h 740"/>
              <a:gd name="T2" fmla="*/ 370 w 520"/>
              <a:gd name="T3" fmla="*/ 0 h 740"/>
              <a:gd name="T4" fmla="*/ 0 w 520"/>
              <a:gd name="T5" fmla="*/ 370 h 740"/>
              <a:gd name="T6" fmla="*/ 370 w 520"/>
              <a:gd name="T7" fmla="*/ 740 h 740"/>
              <a:gd name="T8" fmla="*/ 520 w 520"/>
              <a:gd name="T9" fmla="*/ 709 h 740"/>
              <a:gd name="T10" fmla="*/ 520 w 520"/>
              <a:gd name="T11" fmla="*/ 32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0" h="740">
                <a:moveTo>
                  <a:pt x="520" y="32"/>
                </a:moveTo>
                <a:cubicBezTo>
                  <a:pt x="474" y="12"/>
                  <a:pt x="423" y="0"/>
                  <a:pt x="370" y="0"/>
                </a:cubicBezTo>
                <a:cubicBezTo>
                  <a:pt x="166" y="0"/>
                  <a:pt x="0" y="166"/>
                  <a:pt x="0" y="370"/>
                </a:cubicBezTo>
                <a:cubicBezTo>
                  <a:pt x="0" y="575"/>
                  <a:pt x="166" y="740"/>
                  <a:pt x="370" y="740"/>
                </a:cubicBezTo>
                <a:cubicBezTo>
                  <a:pt x="423" y="740"/>
                  <a:pt x="474" y="729"/>
                  <a:pt x="520" y="709"/>
                </a:cubicBezTo>
                <a:lnTo>
                  <a:pt x="520" y="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4"/>
          <p:cNvSpPr>
            <a:spLocks noChangeShapeType="1"/>
          </p:cNvSpPr>
          <p:nvPr userDrawn="1"/>
        </p:nvSpPr>
        <p:spPr bwMode="auto">
          <a:xfrm flipH="1">
            <a:off x="4718050" y="2803525"/>
            <a:ext cx="2717800" cy="249238"/>
          </a:xfrm>
          <a:prstGeom prst="line">
            <a:avLst/>
          </a:prstGeom>
          <a:noFill/>
          <a:ln w="12700">
            <a:solidFill>
              <a:srgbClr val="FFFFFF">
                <a:alpha val="3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5"/>
          <p:cNvSpPr>
            <a:spLocks/>
          </p:cNvSpPr>
          <p:nvPr userDrawn="1"/>
        </p:nvSpPr>
        <p:spPr bwMode="auto">
          <a:xfrm>
            <a:off x="584200" y="5846763"/>
            <a:ext cx="917575" cy="746125"/>
          </a:xfrm>
          <a:custGeom>
            <a:avLst/>
            <a:gdLst>
              <a:gd name="T0" fmla="*/ 0 w 578"/>
              <a:gd name="T1" fmla="*/ 470 h 470"/>
              <a:gd name="T2" fmla="*/ 286 w 578"/>
              <a:gd name="T3" fmla="*/ 270 h 470"/>
              <a:gd name="T4" fmla="*/ 578 w 578"/>
              <a:gd name="T5" fmla="*/ 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8" h="470">
                <a:moveTo>
                  <a:pt x="0" y="470"/>
                </a:moveTo>
                <a:cubicBezTo>
                  <a:pt x="95" y="409"/>
                  <a:pt x="190" y="348"/>
                  <a:pt x="286" y="270"/>
                </a:cubicBezTo>
                <a:cubicBezTo>
                  <a:pt x="382" y="192"/>
                  <a:pt x="529" y="45"/>
                  <a:pt x="578" y="0"/>
                </a:cubicBezTo>
              </a:path>
            </a:pathLst>
          </a:custGeom>
          <a:noFill/>
          <a:ln w="12700" cmpd="sng">
            <a:solidFill>
              <a:srgbClr val="FFFFFF">
                <a:alpha val="3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6"/>
          <p:cNvSpPr>
            <a:spLocks/>
          </p:cNvSpPr>
          <p:nvPr userDrawn="1"/>
        </p:nvSpPr>
        <p:spPr bwMode="auto">
          <a:xfrm>
            <a:off x="-3175" y="6272213"/>
            <a:ext cx="641350" cy="592137"/>
          </a:xfrm>
          <a:custGeom>
            <a:avLst/>
            <a:gdLst>
              <a:gd name="T0" fmla="*/ 189 w 191"/>
              <a:gd name="T1" fmla="*/ 183 h 183"/>
              <a:gd name="T2" fmla="*/ 191 w 191"/>
              <a:gd name="T3" fmla="*/ 160 h 183"/>
              <a:gd name="T4" fmla="*/ 31 w 191"/>
              <a:gd name="T5" fmla="*/ 0 h 183"/>
              <a:gd name="T6" fmla="*/ 0 w 191"/>
              <a:gd name="T7" fmla="*/ 3 h 183"/>
              <a:gd name="T8" fmla="*/ 0 w 191"/>
              <a:gd name="T9" fmla="*/ 183 h 183"/>
              <a:gd name="T10" fmla="*/ 189 w 191"/>
              <a:gd name="T11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" h="183">
                <a:moveTo>
                  <a:pt x="189" y="183"/>
                </a:moveTo>
                <a:cubicBezTo>
                  <a:pt x="190" y="175"/>
                  <a:pt x="191" y="168"/>
                  <a:pt x="191" y="160"/>
                </a:cubicBezTo>
                <a:cubicBezTo>
                  <a:pt x="191" y="72"/>
                  <a:pt x="119" y="0"/>
                  <a:pt x="31" y="0"/>
                </a:cubicBezTo>
                <a:cubicBezTo>
                  <a:pt x="21" y="0"/>
                  <a:pt x="10" y="1"/>
                  <a:pt x="0" y="3"/>
                </a:cubicBezTo>
                <a:cubicBezTo>
                  <a:pt x="0" y="183"/>
                  <a:pt x="0" y="183"/>
                  <a:pt x="0" y="183"/>
                </a:cubicBezTo>
                <a:lnTo>
                  <a:pt x="189" y="1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4000" y="2685899"/>
            <a:ext cx="4416425" cy="149579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defRPr sz="3600" b="1"/>
            </a:lvl1pPr>
          </a:lstStyle>
          <a:p>
            <a:r>
              <a:rPr lang="en-GB" noProof="0" smtClean="0"/>
              <a:t>Click to edit Master title style</a:t>
            </a:r>
            <a:endParaRPr lang="en-US" noProof="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579200" y="4680000"/>
            <a:ext cx="4430833" cy="11633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90000"/>
              </a:lnSpc>
              <a:spcBef>
                <a:spcPts val="1000"/>
              </a:spcBef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smtClean="0"/>
              <a:t>Click to edit Master subtitle style</a:t>
            </a:r>
            <a:endParaRPr lang="en-US" noProof="0" dirty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99DB18A3-D21F-4BB0-9E84-DFB029941648}" type="slidenum">
              <a:rPr lang="de-DE" smtClean="0"/>
              <a:pPr/>
              <a:t>‹#›</a:t>
            </a:fld>
            <a:endParaRPr lang="de-DE" dirty="0"/>
          </a:p>
        </p:txBody>
      </p:sp>
      <p:grpSp>
        <p:nvGrpSpPr>
          <p:cNvPr id="12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13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8" name="Picture 2" descr="Public Affairs_white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600" y="6562800"/>
            <a:ext cx="1900238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18399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sults and To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/>
            </a:lvl1pPr>
          </a:lstStyle>
          <a:p>
            <a:r>
              <a:rPr lang="en-US" noProof="0" dirty="0" err="1" smtClean="0"/>
              <a:t>Titelmasterformat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br>
              <a:rPr lang="en-US" noProof="0" dirty="0" smtClean="0"/>
            </a:b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2800" y="979200"/>
            <a:ext cx="7740000" cy="549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/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ð"/>
              <a:defRPr sz="1600"/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Calibri" pitchFamily="34" charset="0"/>
              <a:buChar char="─"/>
              <a:defRPr sz="1400"/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329200" y="6566400"/>
            <a:ext cx="1282531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grpSp>
        <p:nvGrpSpPr>
          <p:cNvPr id="23" name="Group 18"/>
          <p:cNvGrpSpPr>
            <a:grpSpLocks noChangeAspect="1"/>
          </p:cNvGrpSpPr>
          <p:nvPr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24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" name="Freeform 34"/>
          <p:cNvSpPr>
            <a:spLocks/>
          </p:cNvSpPr>
          <p:nvPr/>
        </p:nvSpPr>
        <p:spPr bwMode="auto">
          <a:xfrm>
            <a:off x="8193088" y="1311275"/>
            <a:ext cx="950912" cy="1949450"/>
          </a:xfrm>
          <a:custGeom>
            <a:avLst/>
            <a:gdLst>
              <a:gd name="T0" fmla="*/ 304 w 304"/>
              <a:gd name="T1" fmla="*/ 1 h 588"/>
              <a:gd name="T2" fmla="*/ 294 w 304"/>
              <a:gd name="T3" fmla="*/ 0 h 588"/>
              <a:gd name="T4" fmla="*/ 0 w 304"/>
              <a:gd name="T5" fmla="*/ 294 h 588"/>
              <a:gd name="T6" fmla="*/ 294 w 304"/>
              <a:gd name="T7" fmla="*/ 588 h 588"/>
              <a:gd name="T8" fmla="*/ 304 w 304"/>
              <a:gd name="T9" fmla="*/ 588 h 588"/>
              <a:gd name="T10" fmla="*/ 304 w 304"/>
              <a:gd name="T11" fmla="*/ 1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4" h="588">
                <a:moveTo>
                  <a:pt x="304" y="1"/>
                </a:moveTo>
                <a:cubicBezTo>
                  <a:pt x="301" y="1"/>
                  <a:pt x="298" y="0"/>
                  <a:pt x="294" y="0"/>
                </a:cubicBezTo>
                <a:cubicBezTo>
                  <a:pt x="132" y="0"/>
                  <a:pt x="0" y="132"/>
                  <a:pt x="0" y="294"/>
                </a:cubicBezTo>
                <a:cubicBezTo>
                  <a:pt x="0" y="457"/>
                  <a:pt x="132" y="588"/>
                  <a:pt x="294" y="588"/>
                </a:cubicBezTo>
                <a:cubicBezTo>
                  <a:pt x="298" y="588"/>
                  <a:pt x="301" y="588"/>
                  <a:pt x="304" y="588"/>
                </a:cubicBezTo>
                <a:lnTo>
                  <a:pt x="304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5"/>
          <p:cNvSpPr>
            <a:spLocks/>
          </p:cNvSpPr>
          <p:nvPr/>
        </p:nvSpPr>
        <p:spPr bwMode="auto">
          <a:xfrm>
            <a:off x="8845550" y="803275"/>
            <a:ext cx="298450" cy="584200"/>
          </a:xfrm>
          <a:custGeom>
            <a:avLst/>
            <a:gdLst>
              <a:gd name="T0" fmla="*/ 104 w 104"/>
              <a:gd name="T1" fmla="*/ 0 h 193"/>
              <a:gd name="T2" fmla="*/ 0 w 104"/>
              <a:gd name="T3" fmla="*/ 144 h 193"/>
              <a:gd name="T4" fmla="*/ 8 w 104"/>
              <a:gd name="T5" fmla="*/ 193 h 193"/>
              <a:gd name="T6" fmla="*/ 94 w 104"/>
              <a:gd name="T7" fmla="*/ 180 h 193"/>
              <a:gd name="T8" fmla="*/ 104 w 104"/>
              <a:gd name="T9" fmla="*/ 181 h 193"/>
              <a:gd name="T10" fmla="*/ 104 w 104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193">
                <a:moveTo>
                  <a:pt x="104" y="0"/>
                </a:moveTo>
                <a:cubicBezTo>
                  <a:pt x="44" y="21"/>
                  <a:pt x="0" y="77"/>
                  <a:pt x="0" y="144"/>
                </a:cubicBezTo>
                <a:cubicBezTo>
                  <a:pt x="0" y="162"/>
                  <a:pt x="3" y="178"/>
                  <a:pt x="8" y="193"/>
                </a:cubicBezTo>
                <a:cubicBezTo>
                  <a:pt x="36" y="185"/>
                  <a:pt x="65" y="180"/>
                  <a:pt x="94" y="180"/>
                </a:cubicBezTo>
                <a:cubicBezTo>
                  <a:pt x="98" y="180"/>
                  <a:pt x="101" y="181"/>
                  <a:pt x="104" y="181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6"/>
          <p:cNvSpPr>
            <a:spLocks/>
          </p:cNvSpPr>
          <p:nvPr/>
        </p:nvSpPr>
        <p:spPr bwMode="auto">
          <a:xfrm>
            <a:off x="5637213" y="0"/>
            <a:ext cx="3216275" cy="1200150"/>
          </a:xfrm>
          <a:custGeom>
            <a:avLst/>
            <a:gdLst>
              <a:gd name="T0" fmla="*/ 2026 w 2026"/>
              <a:gd name="T1" fmla="*/ 756 h 756"/>
              <a:gd name="T2" fmla="*/ 1054 w 2026"/>
              <a:gd name="T3" fmla="*/ 272 h 756"/>
              <a:gd name="T4" fmla="*/ 0 w 2026"/>
              <a:gd name="T5" fmla="*/ 0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26" h="756">
                <a:moveTo>
                  <a:pt x="2026" y="756"/>
                </a:moveTo>
                <a:cubicBezTo>
                  <a:pt x="1709" y="577"/>
                  <a:pt x="1392" y="398"/>
                  <a:pt x="1054" y="272"/>
                </a:cubicBezTo>
                <a:cubicBezTo>
                  <a:pt x="716" y="146"/>
                  <a:pt x="358" y="73"/>
                  <a:pt x="0" y="0"/>
                </a:cubicBezTo>
              </a:path>
            </a:pathLst>
          </a:custGeom>
          <a:noFill/>
          <a:ln w="12700" cmpd="sng">
            <a:solidFill>
              <a:srgbClr val="BCBEC0">
                <a:alpha val="5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7"/>
          <p:cNvSpPr>
            <a:spLocks/>
          </p:cNvSpPr>
          <p:nvPr/>
        </p:nvSpPr>
        <p:spPr bwMode="auto">
          <a:xfrm>
            <a:off x="1152525" y="6553200"/>
            <a:ext cx="1198563" cy="304800"/>
          </a:xfrm>
          <a:custGeom>
            <a:avLst/>
            <a:gdLst>
              <a:gd name="T0" fmla="*/ 368 w 368"/>
              <a:gd name="T1" fmla="*/ 104 h 104"/>
              <a:gd name="T2" fmla="*/ 184 w 368"/>
              <a:gd name="T3" fmla="*/ 0 h 104"/>
              <a:gd name="T4" fmla="*/ 0 w 368"/>
              <a:gd name="T5" fmla="*/ 104 h 104"/>
              <a:gd name="T6" fmla="*/ 368 w 368"/>
              <a:gd name="T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8" h="104">
                <a:moveTo>
                  <a:pt x="368" y="104"/>
                </a:moveTo>
                <a:cubicBezTo>
                  <a:pt x="330" y="42"/>
                  <a:pt x="262" y="0"/>
                  <a:pt x="184" y="0"/>
                </a:cubicBezTo>
                <a:cubicBezTo>
                  <a:pt x="106" y="0"/>
                  <a:pt x="38" y="42"/>
                  <a:pt x="0" y="104"/>
                </a:cubicBezTo>
                <a:lnTo>
                  <a:pt x="368" y="10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38"/>
          <p:cNvSpPr>
            <a:spLocks/>
          </p:cNvSpPr>
          <p:nvPr/>
        </p:nvSpPr>
        <p:spPr bwMode="auto">
          <a:xfrm>
            <a:off x="0" y="4794250"/>
            <a:ext cx="1177925" cy="2019300"/>
          </a:xfrm>
          <a:custGeom>
            <a:avLst/>
            <a:gdLst>
              <a:gd name="T0" fmla="*/ 742 w 742"/>
              <a:gd name="T1" fmla="*/ 1272 h 1272"/>
              <a:gd name="T2" fmla="*/ 684 w 742"/>
              <a:gd name="T3" fmla="*/ 1220 h 1272"/>
              <a:gd name="T4" fmla="*/ 576 w 742"/>
              <a:gd name="T5" fmla="*/ 1110 h 1272"/>
              <a:gd name="T6" fmla="*/ 454 w 742"/>
              <a:gd name="T7" fmla="*/ 970 h 1272"/>
              <a:gd name="T8" fmla="*/ 356 w 742"/>
              <a:gd name="T9" fmla="*/ 826 h 1272"/>
              <a:gd name="T10" fmla="*/ 266 w 742"/>
              <a:gd name="T11" fmla="*/ 674 h 1272"/>
              <a:gd name="T12" fmla="*/ 186 w 742"/>
              <a:gd name="T13" fmla="*/ 512 h 1272"/>
              <a:gd name="T14" fmla="*/ 112 w 742"/>
              <a:gd name="T15" fmla="*/ 330 h 1272"/>
              <a:gd name="T16" fmla="*/ 0 w 742"/>
              <a:gd name="T17" fmla="*/ 0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2" h="1272">
                <a:moveTo>
                  <a:pt x="742" y="1272"/>
                </a:moveTo>
                <a:cubicBezTo>
                  <a:pt x="727" y="1259"/>
                  <a:pt x="712" y="1247"/>
                  <a:pt x="684" y="1220"/>
                </a:cubicBezTo>
                <a:cubicBezTo>
                  <a:pt x="656" y="1193"/>
                  <a:pt x="614" y="1152"/>
                  <a:pt x="576" y="1110"/>
                </a:cubicBezTo>
                <a:cubicBezTo>
                  <a:pt x="538" y="1068"/>
                  <a:pt x="491" y="1017"/>
                  <a:pt x="454" y="970"/>
                </a:cubicBezTo>
                <a:cubicBezTo>
                  <a:pt x="417" y="923"/>
                  <a:pt x="387" y="875"/>
                  <a:pt x="356" y="826"/>
                </a:cubicBezTo>
                <a:cubicBezTo>
                  <a:pt x="325" y="777"/>
                  <a:pt x="294" y="726"/>
                  <a:pt x="266" y="674"/>
                </a:cubicBezTo>
                <a:cubicBezTo>
                  <a:pt x="238" y="622"/>
                  <a:pt x="212" y="569"/>
                  <a:pt x="186" y="512"/>
                </a:cubicBezTo>
                <a:cubicBezTo>
                  <a:pt x="160" y="455"/>
                  <a:pt x="143" y="415"/>
                  <a:pt x="112" y="330"/>
                </a:cubicBezTo>
                <a:cubicBezTo>
                  <a:pt x="81" y="245"/>
                  <a:pt x="19" y="55"/>
                  <a:pt x="0" y="0"/>
                </a:cubicBezTo>
              </a:path>
            </a:pathLst>
          </a:custGeom>
          <a:noFill/>
          <a:ln w="12700" cmpd="sng">
            <a:solidFill>
              <a:srgbClr val="BCBEC0">
                <a:alpha val="5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/>
            </a:lvl1pPr>
          </a:lstStyle>
          <a:p>
            <a:fld id="{BCAD3103-8009-5D4B-B703-CE4381EFE28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5" name="Group 18"/>
          <p:cNvGrpSpPr>
            <a:grpSpLocks noChangeAspect="1"/>
          </p:cNvGrpSpPr>
          <p:nvPr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46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1" name="Freeform 34"/>
          <p:cNvSpPr>
            <a:spLocks/>
          </p:cNvSpPr>
          <p:nvPr/>
        </p:nvSpPr>
        <p:spPr bwMode="auto">
          <a:xfrm>
            <a:off x="8193088" y="1311275"/>
            <a:ext cx="950912" cy="1949450"/>
          </a:xfrm>
          <a:custGeom>
            <a:avLst/>
            <a:gdLst>
              <a:gd name="T0" fmla="*/ 304 w 304"/>
              <a:gd name="T1" fmla="*/ 1 h 588"/>
              <a:gd name="T2" fmla="*/ 294 w 304"/>
              <a:gd name="T3" fmla="*/ 0 h 588"/>
              <a:gd name="T4" fmla="*/ 0 w 304"/>
              <a:gd name="T5" fmla="*/ 294 h 588"/>
              <a:gd name="T6" fmla="*/ 294 w 304"/>
              <a:gd name="T7" fmla="*/ 588 h 588"/>
              <a:gd name="T8" fmla="*/ 304 w 304"/>
              <a:gd name="T9" fmla="*/ 588 h 588"/>
              <a:gd name="T10" fmla="*/ 304 w 304"/>
              <a:gd name="T11" fmla="*/ 1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4" h="588">
                <a:moveTo>
                  <a:pt x="304" y="1"/>
                </a:moveTo>
                <a:cubicBezTo>
                  <a:pt x="301" y="1"/>
                  <a:pt x="298" y="0"/>
                  <a:pt x="294" y="0"/>
                </a:cubicBezTo>
                <a:cubicBezTo>
                  <a:pt x="132" y="0"/>
                  <a:pt x="0" y="132"/>
                  <a:pt x="0" y="294"/>
                </a:cubicBezTo>
                <a:cubicBezTo>
                  <a:pt x="0" y="457"/>
                  <a:pt x="132" y="588"/>
                  <a:pt x="294" y="588"/>
                </a:cubicBezTo>
                <a:cubicBezTo>
                  <a:pt x="298" y="588"/>
                  <a:pt x="301" y="588"/>
                  <a:pt x="304" y="588"/>
                </a:cubicBezTo>
                <a:lnTo>
                  <a:pt x="304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Freeform 35"/>
          <p:cNvSpPr>
            <a:spLocks/>
          </p:cNvSpPr>
          <p:nvPr/>
        </p:nvSpPr>
        <p:spPr bwMode="auto">
          <a:xfrm>
            <a:off x="8845550" y="803275"/>
            <a:ext cx="298450" cy="584200"/>
          </a:xfrm>
          <a:custGeom>
            <a:avLst/>
            <a:gdLst>
              <a:gd name="T0" fmla="*/ 104 w 104"/>
              <a:gd name="T1" fmla="*/ 0 h 193"/>
              <a:gd name="T2" fmla="*/ 0 w 104"/>
              <a:gd name="T3" fmla="*/ 144 h 193"/>
              <a:gd name="T4" fmla="*/ 8 w 104"/>
              <a:gd name="T5" fmla="*/ 193 h 193"/>
              <a:gd name="T6" fmla="*/ 94 w 104"/>
              <a:gd name="T7" fmla="*/ 180 h 193"/>
              <a:gd name="T8" fmla="*/ 104 w 104"/>
              <a:gd name="T9" fmla="*/ 181 h 193"/>
              <a:gd name="T10" fmla="*/ 104 w 104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193">
                <a:moveTo>
                  <a:pt x="104" y="0"/>
                </a:moveTo>
                <a:cubicBezTo>
                  <a:pt x="44" y="21"/>
                  <a:pt x="0" y="77"/>
                  <a:pt x="0" y="144"/>
                </a:cubicBezTo>
                <a:cubicBezTo>
                  <a:pt x="0" y="162"/>
                  <a:pt x="3" y="178"/>
                  <a:pt x="8" y="193"/>
                </a:cubicBezTo>
                <a:cubicBezTo>
                  <a:pt x="36" y="185"/>
                  <a:pt x="65" y="180"/>
                  <a:pt x="94" y="180"/>
                </a:cubicBezTo>
                <a:cubicBezTo>
                  <a:pt x="98" y="180"/>
                  <a:pt x="101" y="181"/>
                  <a:pt x="104" y="181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36"/>
          <p:cNvSpPr>
            <a:spLocks/>
          </p:cNvSpPr>
          <p:nvPr/>
        </p:nvSpPr>
        <p:spPr bwMode="auto">
          <a:xfrm>
            <a:off x="5637213" y="0"/>
            <a:ext cx="3216275" cy="1200150"/>
          </a:xfrm>
          <a:custGeom>
            <a:avLst/>
            <a:gdLst>
              <a:gd name="T0" fmla="*/ 2026 w 2026"/>
              <a:gd name="T1" fmla="*/ 756 h 756"/>
              <a:gd name="T2" fmla="*/ 1054 w 2026"/>
              <a:gd name="T3" fmla="*/ 272 h 756"/>
              <a:gd name="T4" fmla="*/ 0 w 2026"/>
              <a:gd name="T5" fmla="*/ 0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26" h="756">
                <a:moveTo>
                  <a:pt x="2026" y="756"/>
                </a:moveTo>
                <a:cubicBezTo>
                  <a:pt x="1709" y="577"/>
                  <a:pt x="1392" y="398"/>
                  <a:pt x="1054" y="272"/>
                </a:cubicBezTo>
                <a:cubicBezTo>
                  <a:pt x="716" y="146"/>
                  <a:pt x="358" y="73"/>
                  <a:pt x="0" y="0"/>
                </a:cubicBezTo>
              </a:path>
            </a:pathLst>
          </a:custGeom>
          <a:noFill/>
          <a:ln w="12700" cmpd="sng">
            <a:solidFill>
              <a:srgbClr val="BCBEC0">
                <a:alpha val="5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37"/>
          <p:cNvSpPr>
            <a:spLocks/>
          </p:cNvSpPr>
          <p:nvPr/>
        </p:nvSpPr>
        <p:spPr bwMode="auto">
          <a:xfrm>
            <a:off x="1152525" y="6553200"/>
            <a:ext cx="1198563" cy="304800"/>
          </a:xfrm>
          <a:custGeom>
            <a:avLst/>
            <a:gdLst>
              <a:gd name="T0" fmla="*/ 368 w 368"/>
              <a:gd name="T1" fmla="*/ 104 h 104"/>
              <a:gd name="T2" fmla="*/ 184 w 368"/>
              <a:gd name="T3" fmla="*/ 0 h 104"/>
              <a:gd name="T4" fmla="*/ 0 w 368"/>
              <a:gd name="T5" fmla="*/ 104 h 104"/>
              <a:gd name="T6" fmla="*/ 368 w 368"/>
              <a:gd name="T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8" h="104">
                <a:moveTo>
                  <a:pt x="368" y="104"/>
                </a:moveTo>
                <a:cubicBezTo>
                  <a:pt x="330" y="42"/>
                  <a:pt x="262" y="0"/>
                  <a:pt x="184" y="0"/>
                </a:cubicBezTo>
                <a:cubicBezTo>
                  <a:pt x="106" y="0"/>
                  <a:pt x="38" y="42"/>
                  <a:pt x="0" y="104"/>
                </a:cubicBezTo>
                <a:lnTo>
                  <a:pt x="368" y="10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38"/>
          <p:cNvSpPr>
            <a:spLocks/>
          </p:cNvSpPr>
          <p:nvPr/>
        </p:nvSpPr>
        <p:spPr bwMode="auto">
          <a:xfrm>
            <a:off x="0" y="4794250"/>
            <a:ext cx="1177925" cy="2019300"/>
          </a:xfrm>
          <a:custGeom>
            <a:avLst/>
            <a:gdLst>
              <a:gd name="T0" fmla="*/ 742 w 742"/>
              <a:gd name="T1" fmla="*/ 1272 h 1272"/>
              <a:gd name="T2" fmla="*/ 684 w 742"/>
              <a:gd name="T3" fmla="*/ 1220 h 1272"/>
              <a:gd name="T4" fmla="*/ 576 w 742"/>
              <a:gd name="T5" fmla="*/ 1110 h 1272"/>
              <a:gd name="T6" fmla="*/ 454 w 742"/>
              <a:gd name="T7" fmla="*/ 970 h 1272"/>
              <a:gd name="T8" fmla="*/ 356 w 742"/>
              <a:gd name="T9" fmla="*/ 826 h 1272"/>
              <a:gd name="T10" fmla="*/ 266 w 742"/>
              <a:gd name="T11" fmla="*/ 674 h 1272"/>
              <a:gd name="T12" fmla="*/ 186 w 742"/>
              <a:gd name="T13" fmla="*/ 512 h 1272"/>
              <a:gd name="T14" fmla="*/ 112 w 742"/>
              <a:gd name="T15" fmla="*/ 330 h 1272"/>
              <a:gd name="T16" fmla="*/ 0 w 742"/>
              <a:gd name="T17" fmla="*/ 0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2" h="1272">
                <a:moveTo>
                  <a:pt x="742" y="1272"/>
                </a:moveTo>
                <a:cubicBezTo>
                  <a:pt x="727" y="1259"/>
                  <a:pt x="712" y="1247"/>
                  <a:pt x="684" y="1220"/>
                </a:cubicBezTo>
                <a:cubicBezTo>
                  <a:pt x="656" y="1193"/>
                  <a:pt x="614" y="1152"/>
                  <a:pt x="576" y="1110"/>
                </a:cubicBezTo>
                <a:cubicBezTo>
                  <a:pt x="538" y="1068"/>
                  <a:pt x="491" y="1017"/>
                  <a:pt x="454" y="970"/>
                </a:cubicBezTo>
                <a:cubicBezTo>
                  <a:pt x="417" y="923"/>
                  <a:pt x="387" y="875"/>
                  <a:pt x="356" y="826"/>
                </a:cubicBezTo>
                <a:cubicBezTo>
                  <a:pt x="325" y="777"/>
                  <a:pt x="294" y="726"/>
                  <a:pt x="266" y="674"/>
                </a:cubicBezTo>
                <a:cubicBezTo>
                  <a:pt x="238" y="622"/>
                  <a:pt x="212" y="569"/>
                  <a:pt x="186" y="512"/>
                </a:cubicBezTo>
                <a:cubicBezTo>
                  <a:pt x="160" y="455"/>
                  <a:pt x="143" y="415"/>
                  <a:pt x="112" y="330"/>
                </a:cubicBezTo>
                <a:cubicBezTo>
                  <a:pt x="81" y="245"/>
                  <a:pt x="19" y="55"/>
                  <a:pt x="0" y="0"/>
                </a:cubicBezTo>
              </a:path>
            </a:pathLst>
          </a:custGeom>
          <a:noFill/>
          <a:ln w="12700" cmpd="sng">
            <a:solidFill>
              <a:srgbClr val="BCBEC0">
                <a:alpha val="50196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4754" name="Picture 2" descr="Public Affair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738" y="6562800"/>
            <a:ext cx="1900237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79019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sults and To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/>
            </a:lvl1pPr>
          </a:lstStyle>
          <a:p>
            <a:r>
              <a:rPr lang="en-US" noProof="0" dirty="0" err="1" smtClean="0"/>
              <a:t>Titelmasterformat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br>
              <a:rPr lang="en-US" noProof="0" dirty="0" smtClean="0"/>
            </a:b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2800" y="979200"/>
            <a:ext cx="7740000" cy="549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/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ð"/>
              <a:defRPr sz="1600"/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Calibri" pitchFamily="34" charset="0"/>
              <a:buChar char="─"/>
              <a:defRPr sz="1400"/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329200" y="6566400"/>
            <a:ext cx="1282531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grpSp>
        <p:nvGrpSpPr>
          <p:cNvPr id="23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24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" name="Freeform 34"/>
          <p:cNvSpPr>
            <a:spLocks/>
          </p:cNvSpPr>
          <p:nvPr userDrawn="1"/>
        </p:nvSpPr>
        <p:spPr bwMode="auto">
          <a:xfrm>
            <a:off x="8193088" y="1311275"/>
            <a:ext cx="950912" cy="1949450"/>
          </a:xfrm>
          <a:custGeom>
            <a:avLst/>
            <a:gdLst>
              <a:gd name="T0" fmla="*/ 304 w 304"/>
              <a:gd name="T1" fmla="*/ 1 h 588"/>
              <a:gd name="T2" fmla="*/ 294 w 304"/>
              <a:gd name="T3" fmla="*/ 0 h 588"/>
              <a:gd name="T4" fmla="*/ 0 w 304"/>
              <a:gd name="T5" fmla="*/ 294 h 588"/>
              <a:gd name="T6" fmla="*/ 294 w 304"/>
              <a:gd name="T7" fmla="*/ 588 h 588"/>
              <a:gd name="T8" fmla="*/ 304 w 304"/>
              <a:gd name="T9" fmla="*/ 588 h 588"/>
              <a:gd name="T10" fmla="*/ 304 w 304"/>
              <a:gd name="T11" fmla="*/ 1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4" h="588">
                <a:moveTo>
                  <a:pt x="304" y="1"/>
                </a:moveTo>
                <a:cubicBezTo>
                  <a:pt x="301" y="1"/>
                  <a:pt x="298" y="0"/>
                  <a:pt x="294" y="0"/>
                </a:cubicBezTo>
                <a:cubicBezTo>
                  <a:pt x="132" y="0"/>
                  <a:pt x="0" y="132"/>
                  <a:pt x="0" y="294"/>
                </a:cubicBezTo>
                <a:cubicBezTo>
                  <a:pt x="0" y="457"/>
                  <a:pt x="132" y="588"/>
                  <a:pt x="294" y="588"/>
                </a:cubicBezTo>
                <a:cubicBezTo>
                  <a:pt x="298" y="588"/>
                  <a:pt x="301" y="588"/>
                  <a:pt x="304" y="588"/>
                </a:cubicBezTo>
                <a:lnTo>
                  <a:pt x="304" y="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5"/>
          <p:cNvSpPr>
            <a:spLocks/>
          </p:cNvSpPr>
          <p:nvPr userDrawn="1"/>
        </p:nvSpPr>
        <p:spPr bwMode="auto">
          <a:xfrm>
            <a:off x="8845550" y="803275"/>
            <a:ext cx="298450" cy="584200"/>
          </a:xfrm>
          <a:custGeom>
            <a:avLst/>
            <a:gdLst>
              <a:gd name="T0" fmla="*/ 104 w 104"/>
              <a:gd name="T1" fmla="*/ 0 h 193"/>
              <a:gd name="T2" fmla="*/ 0 w 104"/>
              <a:gd name="T3" fmla="*/ 144 h 193"/>
              <a:gd name="T4" fmla="*/ 8 w 104"/>
              <a:gd name="T5" fmla="*/ 193 h 193"/>
              <a:gd name="T6" fmla="*/ 94 w 104"/>
              <a:gd name="T7" fmla="*/ 180 h 193"/>
              <a:gd name="T8" fmla="*/ 104 w 104"/>
              <a:gd name="T9" fmla="*/ 181 h 193"/>
              <a:gd name="T10" fmla="*/ 104 w 104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193">
                <a:moveTo>
                  <a:pt x="104" y="0"/>
                </a:moveTo>
                <a:cubicBezTo>
                  <a:pt x="44" y="21"/>
                  <a:pt x="0" y="77"/>
                  <a:pt x="0" y="144"/>
                </a:cubicBezTo>
                <a:cubicBezTo>
                  <a:pt x="0" y="162"/>
                  <a:pt x="3" y="178"/>
                  <a:pt x="8" y="193"/>
                </a:cubicBezTo>
                <a:cubicBezTo>
                  <a:pt x="36" y="185"/>
                  <a:pt x="65" y="180"/>
                  <a:pt x="94" y="180"/>
                </a:cubicBezTo>
                <a:cubicBezTo>
                  <a:pt x="98" y="180"/>
                  <a:pt x="101" y="181"/>
                  <a:pt x="104" y="181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6"/>
          <p:cNvSpPr>
            <a:spLocks/>
          </p:cNvSpPr>
          <p:nvPr userDrawn="1"/>
        </p:nvSpPr>
        <p:spPr bwMode="auto">
          <a:xfrm>
            <a:off x="5637213" y="0"/>
            <a:ext cx="3216275" cy="1200150"/>
          </a:xfrm>
          <a:custGeom>
            <a:avLst/>
            <a:gdLst>
              <a:gd name="T0" fmla="*/ 2026 w 2026"/>
              <a:gd name="T1" fmla="*/ 756 h 756"/>
              <a:gd name="T2" fmla="*/ 1054 w 2026"/>
              <a:gd name="T3" fmla="*/ 272 h 756"/>
              <a:gd name="T4" fmla="*/ 0 w 2026"/>
              <a:gd name="T5" fmla="*/ 0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26" h="756">
                <a:moveTo>
                  <a:pt x="2026" y="756"/>
                </a:moveTo>
                <a:cubicBezTo>
                  <a:pt x="1709" y="577"/>
                  <a:pt x="1392" y="398"/>
                  <a:pt x="1054" y="272"/>
                </a:cubicBezTo>
                <a:cubicBezTo>
                  <a:pt x="716" y="146"/>
                  <a:pt x="358" y="73"/>
                  <a:pt x="0" y="0"/>
                </a:cubicBezTo>
              </a:path>
            </a:pathLst>
          </a:custGeom>
          <a:noFill/>
          <a:ln w="12700" cmpd="sng">
            <a:solidFill>
              <a:srgbClr val="281051">
                <a:alpha val="20000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7"/>
          <p:cNvSpPr>
            <a:spLocks/>
          </p:cNvSpPr>
          <p:nvPr userDrawn="1"/>
        </p:nvSpPr>
        <p:spPr bwMode="auto">
          <a:xfrm>
            <a:off x="1152525" y="6553200"/>
            <a:ext cx="1198563" cy="304800"/>
          </a:xfrm>
          <a:custGeom>
            <a:avLst/>
            <a:gdLst>
              <a:gd name="T0" fmla="*/ 368 w 368"/>
              <a:gd name="T1" fmla="*/ 104 h 104"/>
              <a:gd name="T2" fmla="*/ 184 w 368"/>
              <a:gd name="T3" fmla="*/ 0 h 104"/>
              <a:gd name="T4" fmla="*/ 0 w 368"/>
              <a:gd name="T5" fmla="*/ 104 h 104"/>
              <a:gd name="T6" fmla="*/ 368 w 368"/>
              <a:gd name="T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8" h="104">
                <a:moveTo>
                  <a:pt x="368" y="104"/>
                </a:moveTo>
                <a:cubicBezTo>
                  <a:pt x="330" y="42"/>
                  <a:pt x="262" y="0"/>
                  <a:pt x="184" y="0"/>
                </a:cubicBezTo>
                <a:cubicBezTo>
                  <a:pt x="106" y="0"/>
                  <a:pt x="38" y="42"/>
                  <a:pt x="0" y="104"/>
                </a:cubicBezTo>
                <a:lnTo>
                  <a:pt x="368" y="104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38"/>
          <p:cNvSpPr>
            <a:spLocks/>
          </p:cNvSpPr>
          <p:nvPr userDrawn="1"/>
        </p:nvSpPr>
        <p:spPr bwMode="auto">
          <a:xfrm>
            <a:off x="0" y="4794250"/>
            <a:ext cx="1177925" cy="2019300"/>
          </a:xfrm>
          <a:custGeom>
            <a:avLst/>
            <a:gdLst>
              <a:gd name="T0" fmla="*/ 742 w 742"/>
              <a:gd name="T1" fmla="*/ 1272 h 1272"/>
              <a:gd name="T2" fmla="*/ 684 w 742"/>
              <a:gd name="T3" fmla="*/ 1220 h 1272"/>
              <a:gd name="T4" fmla="*/ 576 w 742"/>
              <a:gd name="T5" fmla="*/ 1110 h 1272"/>
              <a:gd name="T6" fmla="*/ 454 w 742"/>
              <a:gd name="T7" fmla="*/ 970 h 1272"/>
              <a:gd name="T8" fmla="*/ 356 w 742"/>
              <a:gd name="T9" fmla="*/ 826 h 1272"/>
              <a:gd name="T10" fmla="*/ 266 w 742"/>
              <a:gd name="T11" fmla="*/ 674 h 1272"/>
              <a:gd name="T12" fmla="*/ 186 w 742"/>
              <a:gd name="T13" fmla="*/ 512 h 1272"/>
              <a:gd name="T14" fmla="*/ 112 w 742"/>
              <a:gd name="T15" fmla="*/ 330 h 1272"/>
              <a:gd name="T16" fmla="*/ 0 w 742"/>
              <a:gd name="T17" fmla="*/ 0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2" h="1272">
                <a:moveTo>
                  <a:pt x="742" y="1272"/>
                </a:moveTo>
                <a:cubicBezTo>
                  <a:pt x="727" y="1259"/>
                  <a:pt x="712" y="1247"/>
                  <a:pt x="684" y="1220"/>
                </a:cubicBezTo>
                <a:cubicBezTo>
                  <a:pt x="656" y="1193"/>
                  <a:pt x="614" y="1152"/>
                  <a:pt x="576" y="1110"/>
                </a:cubicBezTo>
                <a:cubicBezTo>
                  <a:pt x="538" y="1068"/>
                  <a:pt x="491" y="1017"/>
                  <a:pt x="454" y="970"/>
                </a:cubicBezTo>
                <a:cubicBezTo>
                  <a:pt x="417" y="923"/>
                  <a:pt x="387" y="875"/>
                  <a:pt x="356" y="826"/>
                </a:cubicBezTo>
                <a:cubicBezTo>
                  <a:pt x="325" y="777"/>
                  <a:pt x="294" y="726"/>
                  <a:pt x="266" y="674"/>
                </a:cubicBezTo>
                <a:cubicBezTo>
                  <a:pt x="238" y="622"/>
                  <a:pt x="212" y="569"/>
                  <a:pt x="186" y="512"/>
                </a:cubicBezTo>
                <a:cubicBezTo>
                  <a:pt x="160" y="455"/>
                  <a:pt x="143" y="415"/>
                  <a:pt x="112" y="330"/>
                </a:cubicBezTo>
                <a:cubicBezTo>
                  <a:pt x="81" y="245"/>
                  <a:pt x="19" y="55"/>
                  <a:pt x="0" y="0"/>
                </a:cubicBezTo>
              </a:path>
            </a:pathLst>
          </a:custGeom>
          <a:noFill/>
          <a:ln w="12700" cmpd="sng">
            <a:solidFill>
              <a:srgbClr val="281051">
                <a:alpha val="20000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/>
            </a:lvl1pPr>
          </a:lstStyle>
          <a:p>
            <a:fld id="{99DB18A3-D21F-4BB0-9E84-DFB029941648}" type="slidenum">
              <a:rPr lang="de-DE" smtClean="0"/>
              <a:pPr/>
              <a:t>‹#›</a:t>
            </a:fld>
            <a:endParaRPr lang="de-DE" dirty="0"/>
          </a:p>
        </p:txBody>
      </p:sp>
      <p:pic>
        <p:nvPicPr>
          <p:cNvPr id="45" name="Picture 2" descr="Public Affairs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738" y="6562800"/>
            <a:ext cx="1900237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3884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24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" name="Titel 1"/>
          <p:cNvSpPr>
            <a:spLocks noGrp="1"/>
          </p:cNvSpPr>
          <p:nvPr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noProof="0" dirty="0" err="1" smtClean="0"/>
              <a:t>Titelmasterformat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br>
              <a:rPr lang="en-US" noProof="0" dirty="0" smtClean="0"/>
            </a:b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46" name="Inhaltsplatzhalter 2"/>
          <p:cNvSpPr>
            <a:spLocks noGrp="1"/>
          </p:cNvSpPr>
          <p:nvPr>
            <p:ph idx="1"/>
          </p:nvPr>
        </p:nvSpPr>
        <p:spPr>
          <a:xfrm>
            <a:off x="352800" y="979200"/>
            <a:ext cx="7740000" cy="549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>
                <a:solidFill>
                  <a:schemeClr val="bg1"/>
                </a:solidFill>
              </a:defRPr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bg1"/>
              </a:buClr>
              <a:buFont typeface="Wingdings" pitchFamily="2" charset="2"/>
              <a:buChar char="ð"/>
              <a:defRPr sz="1600">
                <a:solidFill>
                  <a:schemeClr val="bg1"/>
                </a:solidFill>
              </a:defRPr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bg1"/>
              </a:buClr>
              <a:buFont typeface="Calibri" pitchFamily="34" charset="0"/>
              <a:buChar char="─"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3244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D1FBC2-7069-1345-8DAC-1678DEF22FD6}" type="datetimeFigureOut">
              <a:rPr lang="en-US" smtClean="0"/>
              <a:pPr/>
              <a:t>16/05/2014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D3103-8009-5D4B-B703-CE4381EFE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3850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D1FBC2-7069-1345-8DAC-1678DEF22FD6}" type="datetimeFigureOut">
              <a:rPr lang="en-US" smtClean="0"/>
              <a:pPr/>
              <a:t>16/05/2014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D3103-8009-5D4B-B703-CE4381EFE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15350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D1FBC2-7069-1345-8DAC-1678DEF22FD6}" type="datetimeFigureOut">
              <a:rPr lang="en-US" smtClean="0"/>
              <a:pPr/>
              <a:t>16/05/2014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D3103-8009-5D4B-B703-CE4381EFE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45192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D1FBC2-7069-1345-8DAC-1678DEF22FD6}" type="datetimeFigureOut">
              <a:rPr lang="en-US" smtClean="0"/>
              <a:pPr/>
              <a:t>16/05/2014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D3103-8009-5D4B-B703-CE4381EFE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62731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D1FBC2-7069-1345-8DAC-1678DEF22FD6}" type="datetimeFigureOut">
              <a:rPr lang="en-US" smtClean="0"/>
              <a:pPr/>
              <a:t>16/05/2014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D3103-8009-5D4B-B703-CE4381EFE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7886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D1FBC2-7069-1345-8DAC-1678DEF22FD6}" type="datetimeFigureOut">
              <a:rPr lang="en-US" smtClean="0"/>
              <a:pPr/>
              <a:t>16/05/2014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D3103-8009-5D4B-B703-CE4381EFE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450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D1FBC2-7069-1345-8DAC-1678DEF22FD6}" type="datetimeFigureOut">
              <a:rPr lang="en-US" smtClean="0"/>
              <a:pPr/>
              <a:t>16/05/2014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D3103-8009-5D4B-B703-CE4381EFE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44531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D1FBC2-7069-1345-8DAC-1678DEF22FD6}" type="datetimeFigureOut">
              <a:rPr lang="en-US" smtClean="0"/>
              <a:pPr/>
              <a:t>16/05/2014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D3103-8009-5D4B-B703-CE4381EFE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528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18"/>
          <p:cNvGrpSpPr>
            <a:grpSpLocks noChangeAspect="1"/>
          </p:cNvGrpSpPr>
          <p:nvPr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24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" name="Freeform 34"/>
          <p:cNvSpPr>
            <a:spLocks/>
          </p:cNvSpPr>
          <p:nvPr/>
        </p:nvSpPr>
        <p:spPr bwMode="auto">
          <a:xfrm>
            <a:off x="8193088" y="1311275"/>
            <a:ext cx="950912" cy="1949450"/>
          </a:xfrm>
          <a:custGeom>
            <a:avLst/>
            <a:gdLst>
              <a:gd name="T0" fmla="*/ 304 w 304"/>
              <a:gd name="T1" fmla="*/ 1 h 588"/>
              <a:gd name="T2" fmla="*/ 294 w 304"/>
              <a:gd name="T3" fmla="*/ 0 h 588"/>
              <a:gd name="T4" fmla="*/ 0 w 304"/>
              <a:gd name="T5" fmla="*/ 294 h 588"/>
              <a:gd name="T6" fmla="*/ 294 w 304"/>
              <a:gd name="T7" fmla="*/ 588 h 588"/>
              <a:gd name="T8" fmla="*/ 304 w 304"/>
              <a:gd name="T9" fmla="*/ 588 h 588"/>
              <a:gd name="T10" fmla="*/ 304 w 304"/>
              <a:gd name="T11" fmla="*/ 1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4" h="588">
                <a:moveTo>
                  <a:pt x="304" y="1"/>
                </a:moveTo>
                <a:cubicBezTo>
                  <a:pt x="301" y="1"/>
                  <a:pt x="298" y="0"/>
                  <a:pt x="294" y="0"/>
                </a:cubicBezTo>
                <a:cubicBezTo>
                  <a:pt x="132" y="0"/>
                  <a:pt x="0" y="132"/>
                  <a:pt x="0" y="294"/>
                </a:cubicBezTo>
                <a:cubicBezTo>
                  <a:pt x="0" y="457"/>
                  <a:pt x="132" y="588"/>
                  <a:pt x="294" y="588"/>
                </a:cubicBezTo>
                <a:cubicBezTo>
                  <a:pt x="298" y="588"/>
                  <a:pt x="301" y="588"/>
                  <a:pt x="304" y="588"/>
                </a:cubicBezTo>
                <a:lnTo>
                  <a:pt x="304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5"/>
          <p:cNvSpPr>
            <a:spLocks/>
          </p:cNvSpPr>
          <p:nvPr/>
        </p:nvSpPr>
        <p:spPr bwMode="auto">
          <a:xfrm>
            <a:off x="8845550" y="803275"/>
            <a:ext cx="298450" cy="584200"/>
          </a:xfrm>
          <a:custGeom>
            <a:avLst/>
            <a:gdLst>
              <a:gd name="T0" fmla="*/ 104 w 104"/>
              <a:gd name="T1" fmla="*/ 0 h 193"/>
              <a:gd name="T2" fmla="*/ 0 w 104"/>
              <a:gd name="T3" fmla="*/ 144 h 193"/>
              <a:gd name="T4" fmla="*/ 8 w 104"/>
              <a:gd name="T5" fmla="*/ 193 h 193"/>
              <a:gd name="T6" fmla="*/ 94 w 104"/>
              <a:gd name="T7" fmla="*/ 180 h 193"/>
              <a:gd name="T8" fmla="*/ 104 w 104"/>
              <a:gd name="T9" fmla="*/ 181 h 193"/>
              <a:gd name="T10" fmla="*/ 104 w 104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193">
                <a:moveTo>
                  <a:pt x="104" y="0"/>
                </a:moveTo>
                <a:cubicBezTo>
                  <a:pt x="44" y="21"/>
                  <a:pt x="0" y="77"/>
                  <a:pt x="0" y="144"/>
                </a:cubicBezTo>
                <a:cubicBezTo>
                  <a:pt x="0" y="162"/>
                  <a:pt x="3" y="178"/>
                  <a:pt x="8" y="193"/>
                </a:cubicBezTo>
                <a:cubicBezTo>
                  <a:pt x="36" y="185"/>
                  <a:pt x="65" y="180"/>
                  <a:pt x="94" y="180"/>
                </a:cubicBezTo>
                <a:cubicBezTo>
                  <a:pt x="98" y="180"/>
                  <a:pt x="101" y="181"/>
                  <a:pt x="104" y="181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6"/>
          <p:cNvSpPr>
            <a:spLocks/>
          </p:cNvSpPr>
          <p:nvPr/>
        </p:nvSpPr>
        <p:spPr bwMode="auto">
          <a:xfrm>
            <a:off x="5637213" y="0"/>
            <a:ext cx="3216275" cy="1200150"/>
          </a:xfrm>
          <a:custGeom>
            <a:avLst/>
            <a:gdLst>
              <a:gd name="T0" fmla="*/ 2026 w 2026"/>
              <a:gd name="T1" fmla="*/ 756 h 756"/>
              <a:gd name="T2" fmla="*/ 1054 w 2026"/>
              <a:gd name="T3" fmla="*/ 272 h 756"/>
              <a:gd name="T4" fmla="*/ 0 w 2026"/>
              <a:gd name="T5" fmla="*/ 0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26" h="756">
                <a:moveTo>
                  <a:pt x="2026" y="756"/>
                </a:moveTo>
                <a:cubicBezTo>
                  <a:pt x="1709" y="577"/>
                  <a:pt x="1392" y="398"/>
                  <a:pt x="1054" y="272"/>
                </a:cubicBezTo>
                <a:cubicBezTo>
                  <a:pt x="716" y="146"/>
                  <a:pt x="358" y="73"/>
                  <a:pt x="0" y="0"/>
                </a:cubicBezTo>
              </a:path>
            </a:pathLst>
          </a:custGeom>
          <a:noFill/>
          <a:ln w="19050" cmpd="sng">
            <a:solidFill>
              <a:schemeClr val="bg2">
                <a:alpha val="3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7"/>
          <p:cNvSpPr>
            <a:spLocks/>
          </p:cNvSpPr>
          <p:nvPr/>
        </p:nvSpPr>
        <p:spPr bwMode="auto">
          <a:xfrm>
            <a:off x="1152525" y="6553200"/>
            <a:ext cx="1198563" cy="304800"/>
          </a:xfrm>
          <a:custGeom>
            <a:avLst/>
            <a:gdLst>
              <a:gd name="T0" fmla="*/ 368 w 368"/>
              <a:gd name="T1" fmla="*/ 104 h 104"/>
              <a:gd name="T2" fmla="*/ 184 w 368"/>
              <a:gd name="T3" fmla="*/ 0 h 104"/>
              <a:gd name="T4" fmla="*/ 0 w 368"/>
              <a:gd name="T5" fmla="*/ 104 h 104"/>
              <a:gd name="T6" fmla="*/ 368 w 368"/>
              <a:gd name="T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8" h="104">
                <a:moveTo>
                  <a:pt x="368" y="104"/>
                </a:moveTo>
                <a:cubicBezTo>
                  <a:pt x="330" y="42"/>
                  <a:pt x="262" y="0"/>
                  <a:pt x="184" y="0"/>
                </a:cubicBezTo>
                <a:cubicBezTo>
                  <a:pt x="106" y="0"/>
                  <a:pt x="38" y="42"/>
                  <a:pt x="0" y="104"/>
                </a:cubicBezTo>
                <a:lnTo>
                  <a:pt x="368" y="10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38"/>
          <p:cNvSpPr>
            <a:spLocks/>
          </p:cNvSpPr>
          <p:nvPr/>
        </p:nvSpPr>
        <p:spPr bwMode="auto">
          <a:xfrm>
            <a:off x="0" y="4794250"/>
            <a:ext cx="1177925" cy="2019300"/>
          </a:xfrm>
          <a:custGeom>
            <a:avLst/>
            <a:gdLst>
              <a:gd name="T0" fmla="*/ 742 w 742"/>
              <a:gd name="T1" fmla="*/ 1272 h 1272"/>
              <a:gd name="T2" fmla="*/ 684 w 742"/>
              <a:gd name="T3" fmla="*/ 1220 h 1272"/>
              <a:gd name="T4" fmla="*/ 576 w 742"/>
              <a:gd name="T5" fmla="*/ 1110 h 1272"/>
              <a:gd name="T6" fmla="*/ 454 w 742"/>
              <a:gd name="T7" fmla="*/ 970 h 1272"/>
              <a:gd name="T8" fmla="*/ 356 w 742"/>
              <a:gd name="T9" fmla="*/ 826 h 1272"/>
              <a:gd name="T10" fmla="*/ 266 w 742"/>
              <a:gd name="T11" fmla="*/ 674 h 1272"/>
              <a:gd name="T12" fmla="*/ 186 w 742"/>
              <a:gd name="T13" fmla="*/ 512 h 1272"/>
              <a:gd name="T14" fmla="*/ 112 w 742"/>
              <a:gd name="T15" fmla="*/ 330 h 1272"/>
              <a:gd name="T16" fmla="*/ 0 w 742"/>
              <a:gd name="T17" fmla="*/ 0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2" h="1272">
                <a:moveTo>
                  <a:pt x="742" y="1272"/>
                </a:moveTo>
                <a:cubicBezTo>
                  <a:pt x="727" y="1259"/>
                  <a:pt x="712" y="1247"/>
                  <a:pt x="684" y="1220"/>
                </a:cubicBezTo>
                <a:cubicBezTo>
                  <a:pt x="656" y="1193"/>
                  <a:pt x="614" y="1152"/>
                  <a:pt x="576" y="1110"/>
                </a:cubicBezTo>
                <a:cubicBezTo>
                  <a:pt x="538" y="1068"/>
                  <a:pt x="491" y="1017"/>
                  <a:pt x="454" y="970"/>
                </a:cubicBezTo>
                <a:cubicBezTo>
                  <a:pt x="417" y="923"/>
                  <a:pt x="387" y="875"/>
                  <a:pt x="356" y="826"/>
                </a:cubicBezTo>
                <a:cubicBezTo>
                  <a:pt x="325" y="777"/>
                  <a:pt x="294" y="726"/>
                  <a:pt x="266" y="674"/>
                </a:cubicBezTo>
                <a:cubicBezTo>
                  <a:pt x="238" y="622"/>
                  <a:pt x="212" y="569"/>
                  <a:pt x="186" y="512"/>
                </a:cubicBezTo>
                <a:cubicBezTo>
                  <a:pt x="160" y="455"/>
                  <a:pt x="143" y="415"/>
                  <a:pt x="112" y="330"/>
                </a:cubicBezTo>
                <a:cubicBezTo>
                  <a:pt x="81" y="245"/>
                  <a:pt x="19" y="55"/>
                  <a:pt x="0" y="0"/>
                </a:cubicBezTo>
              </a:path>
            </a:pathLst>
          </a:custGeom>
          <a:noFill/>
          <a:ln w="19050" cmpd="sng">
            <a:solidFill>
              <a:schemeClr val="bg2">
                <a:alpha val="3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Titel 1"/>
          <p:cNvSpPr>
            <a:spLocks noGrp="1"/>
          </p:cNvSpPr>
          <p:nvPr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/>
            </a:lvl1pPr>
          </a:lstStyle>
          <a:p>
            <a:r>
              <a:rPr lang="en-US" noProof="0" dirty="0" err="1" smtClean="0"/>
              <a:t>Titelmasterformat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br>
              <a:rPr lang="en-US" noProof="0" dirty="0" smtClean="0"/>
            </a:br>
            <a:r>
              <a:rPr lang="en-US" noProof="0" dirty="0" err="1" smtClean="0"/>
              <a:t>Klicken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/>
          </a:p>
        </p:txBody>
      </p:sp>
      <p:sp>
        <p:nvSpPr>
          <p:cNvPr id="46" name="Inhaltsplatzhalter 2"/>
          <p:cNvSpPr>
            <a:spLocks noGrp="1"/>
          </p:cNvSpPr>
          <p:nvPr>
            <p:ph idx="1"/>
          </p:nvPr>
        </p:nvSpPr>
        <p:spPr>
          <a:xfrm>
            <a:off x="352800" y="979200"/>
            <a:ext cx="7740000" cy="549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/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ð"/>
              <a:defRPr sz="1600"/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Calibri" pitchFamily="34" charset="0"/>
              <a:buChar char="─"/>
              <a:defRPr sz="1400"/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  <p:grpSp>
        <p:nvGrpSpPr>
          <p:cNvPr id="44" name="Group 18"/>
          <p:cNvGrpSpPr>
            <a:grpSpLocks noChangeAspect="1"/>
          </p:cNvGrpSpPr>
          <p:nvPr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47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2" name="Freeform 34"/>
          <p:cNvSpPr>
            <a:spLocks/>
          </p:cNvSpPr>
          <p:nvPr/>
        </p:nvSpPr>
        <p:spPr bwMode="auto">
          <a:xfrm>
            <a:off x="8193088" y="1311275"/>
            <a:ext cx="950912" cy="1949450"/>
          </a:xfrm>
          <a:custGeom>
            <a:avLst/>
            <a:gdLst>
              <a:gd name="T0" fmla="*/ 304 w 304"/>
              <a:gd name="T1" fmla="*/ 1 h 588"/>
              <a:gd name="T2" fmla="*/ 294 w 304"/>
              <a:gd name="T3" fmla="*/ 0 h 588"/>
              <a:gd name="T4" fmla="*/ 0 w 304"/>
              <a:gd name="T5" fmla="*/ 294 h 588"/>
              <a:gd name="T6" fmla="*/ 294 w 304"/>
              <a:gd name="T7" fmla="*/ 588 h 588"/>
              <a:gd name="T8" fmla="*/ 304 w 304"/>
              <a:gd name="T9" fmla="*/ 588 h 588"/>
              <a:gd name="T10" fmla="*/ 304 w 304"/>
              <a:gd name="T11" fmla="*/ 1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4" h="588">
                <a:moveTo>
                  <a:pt x="304" y="1"/>
                </a:moveTo>
                <a:cubicBezTo>
                  <a:pt x="301" y="1"/>
                  <a:pt x="298" y="0"/>
                  <a:pt x="294" y="0"/>
                </a:cubicBezTo>
                <a:cubicBezTo>
                  <a:pt x="132" y="0"/>
                  <a:pt x="0" y="132"/>
                  <a:pt x="0" y="294"/>
                </a:cubicBezTo>
                <a:cubicBezTo>
                  <a:pt x="0" y="457"/>
                  <a:pt x="132" y="588"/>
                  <a:pt x="294" y="588"/>
                </a:cubicBezTo>
                <a:cubicBezTo>
                  <a:pt x="298" y="588"/>
                  <a:pt x="301" y="588"/>
                  <a:pt x="304" y="588"/>
                </a:cubicBezTo>
                <a:lnTo>
                  <a:pt x="304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35"/>
          <p:cNvSpPr>
            <a:spLocks/>
          </p:cNvSpPr>
          <p:nvPr/>
        </p:nvSpPr>
        <p:spPr bwMode="auto">
          <a:xfrm>
            <a:off x="8845550" y="803275"/>
            <a:ext cx="298450" cy="584200"/>
          </a:xfrm>
          <a:custGeom>
            <a:avLst/>
            <a:gdLst>
              <a:gd name="T0" fmla="*/ 104 w 104"/>
              <a:gd name="T1" fmla="*/ 0 h 193"/>
              <a:gd name="T2" fmla="*/ 0 w 104"/>
              <a:gd name="T3" fmla="*/ 144 h 193"/>
              <a:gd name="T4" fmla="*/ 8 w 104"/>
              <a:gd name="T5" fmla="*/ 193 h 193"/>
              <a:gd name="T6" fmla="*/ 94 w 104"/>
              <a:gd name="T7" fmla="*/ 180 h 193"/>
              <a:gd name="T8" fmla="*/ 104 w 104"/>
              <a:gd name="T9" fmla="*/ 181 h 193"/>
              <a:gd name="T10" fmla="*/ 104 w 104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193">
                <a:moveTo>
                  <a:pt x="104" y="0"/>
                </a:moveTo>
                <a:cubicBezTo>
                  <a:pt x="44" y="21"/>
                  <a:pt x="0" y="77"/>
                  <a:pt x="0" y="144"/>
                </a:cubicBezTo>
                <a:cubicBezTo>
                  <a:pt x="0" y="162"/>
                  <a:pt x="3" y="178"/>
                  <a:pt x="8" y="193"/>
                </a:cubicBezTo>
                <a:cubicBezTo>
                  <a:pt x="36" y="185"/>
                  <a:pt x="65" y="180"/>
                  <a:pt x="94" y="180"/>
                </a:cubicBezTo>
                <a:cubicBezTo>
                  <a:pt x="98" y="180"/>
                  <a:pt x="101" y="181"/>
                  <a:pt x="104" y="181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36"/>
          <p:cNvSpPr>
            <a:spLocks/>
          </p:cNvSpPr>
          <p:nvPr/>
        </p:nvSpPr>
        <p:spPr bwMode="auto">
          <a:xfrm>
            <a:off x="5637213" y="0"/>
            <a:ext cx="3216275" cy="1200150"/>
          </a:xfrm>
          <a:custGeom>
            <a:avLst/>
            <a:gdLst>
              <a:gd name="T0" fmla="*/ 2026 w 2026"/>
              <a:gd name="T1" fmla="*/ 756 h 756"/>
              <a:gd name="T2" fmla="*/ 1054 w 2026"/>
              <a:gd name="T3" fmla="*/ 272 h 756"/>
              <a:gd name="T4" fmla="*/ 0 w 2026"/>
              <a:gd name="T5" fmla="*/ 0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26" h="756">
                <a:moveTo>
                  <a:pt x="2026" y="756"/>
                </a:moveTo>
                <a:cubicBezTo>
                  <a:pt x="1709" y="577"/>
                  <a:pt x="1392" y="398"/>
                  <a:pt x="1054" y="272"/>
                </a:cubicBezTo>
                <a:cubicBezTo>
                  <a:pt x="716" y="146"/>
                  <a:pt x="358" y="73"/>
                  <a:pt x="0" y="0"/>
                </a:cubicBezTo>
              </a:path>
            </a:pathLst>
          </a:custGeom>
          <a:noFill/>
          <a:ln w="19050" cmpd="sng">
            <a:solidFill>
              <a:schemeClr val="bg2">
                <a:alpha val="3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37"/>
          <p:cNvSpPr>
            <a:spLocks/>
          </p:cNvSpPr>
          <p:nvPr/>
        </p:nvSpPr>
        <p:spPr bwMode="auto">
          <a:xfrm>
            <a:off x="1152525" y="6553200"/>
            <a:ext cx="1198563" cy="304800"/>
          </a:xfrm>
          <a:custGeom>
            <a:avLst/>
            <a:gdLst>
              <a:gd name="T0" fmla="*/ 368 w 368"/>
              <a:gd name="T1" fmla="*/ 104 h 104"/>
              <a:gd name="T2" fmla="*/ 184 w 368"/>
              <a:gd name="T3" fmla="*/ 0 h 104"/>
              <a:gd name="T4" fmla="*/ 0 w 368"/>
              <a:gd name="T5" fmla="*/ 104 h 104"/>
              <a:gd name="T6" fmla="*/ 368 w 368"/>
              <a:gd name="T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8" h="104">
                <a:moveTo>
                  <a:pt x="368" y="104"/>
                </a:moveTo>
                <a:cubicBezTo>
                  <a:pt x="330" y="42"/>
                  <a:pt x="262" y="0"/>
                  <a:pt x="184" y="0"/>
                </a:cubicBezTo>
                <a:cubicBezTo>
                  <a:pt x="106" y="0"/>
                  <a:pt x="38" y="42"/>
                  <a:pt x="0" y="104"/>
                </a:cubicBezTo>
                <a:lnTo>
                  <a:pt x="368" y="10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Freeform 38"/>
          <p:cNvSpPr>
            <a:spLocks/>
          </p:cNvSpPr>
          <p:nvPr/>
        </p:nvSpPr>
        <p:spPr bwMode="auto">
          <a:xfrm>
            <a:off x="0" y="4794250"/>
            <a:ext cx="1177925" cy="2019300"/>
          </a:xfrm>
          <a:custGeom>
            <a:avLst/>
            <a:gdLst>
              <a:gd name="T0" fmla="*/ 742 w 742"/>
              <a:gd name="T1" fmla="*/ 1272 h 1272"/>
              <a:gd name="T2" fmla="*/ 684 w 742"/>
              <a:gd name="T3" fmla="*/ 1220 h 1272"/>
              <a:gd name="T4" fmla="*/ 576 w 742"/>
              <a:gd name="T5" fmla="*/ 1110 h 1272"/>
              <a:gd name="T6" fmla="*/ 454 w 742"/>
              <a:gd name="T7" fmla="*/ 970 h 1272"/>
              <a:gd name="T8" fmla="*/ 356 w 742"/>
              <a:gd name="T9" fmla="*/ 826 h 1272"/>
              <a:gd name="T10" fmla="*/ 266 w 742"/>
              <a:gd name="T11" fmla="*/ 674 h 1272"/>
              <a:gd name="T12" fmla="*/ 186 w 742"/>
              <a:gd name="T13" fmla="*/ 512 h 1272"/>
              <a:gd name="T14" fmla="*/ 112 w 742"/>
              <a:gd name="T15" fmla="*/ 330 h 1272"/>
              <a:gd name="T16" fmla="*/ 0 w 742"/>
              <a:gd name="T17" fmla="*/ 0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2" h="1272">
                <a:moveTo>
                  <a:pt x="742" y="1272"/>
                </a:moveTo>
                <a:cubicBezTo>
                  <a:pt x="727" y="1259"/>
                  <a:pt x="712" y="1247"/>
                  <a:pt x="684" y="1220"/>
                </a:cubicBezTo>
                <a:cubicBezTo>
                  <a:pt x="656" y="1193"/>
                  <a:pt x="614" y="1152"/>
                  <a:pt x="576" y="1110"/>
                </a:cubicBezTo>
                <a:cubicBezTo>
                  <a:pt x="538" y="1068"/>
                  <a:pt x="491" y="1017"/>
                  <a:pt x="454" y="970"/>
                </a:cubicBezTo>
                <a:cubicBezTo>
                  <a:pt x="417" y="923"/>
                  <a:pt x="387" y="875"/>
                  <a:pt x="356" y="826"/>
                </a:cubicBezTo>
                <a:cubicBezTo>
                  <a:pt x="325" y="777"/>
                  <a:pt x="294" y="726"/>
                  <a:pt x="266" y="674"/>
                </a:cubicBezTo>
                <a:cubicBezTo>
                  <a:pt x="238" y="622"/>
                  <a:pt x="212" y="569"/>
                  <a:pt x="186" y="512"/>
                </a:cubicBezTo>
                <a:cubicBezTo>
                  <a:pt x="160" y="455"/>
                  <a:pt x="143" y="415"/>
                  <a:pt x="112" y="330"/>
                </a:cubicBezTo>
                <a:cubicBezTo>
                  <a:pt x="81" y="245"/>
                  <a:pt x="19" y="55"/>
                  <a:pt x="0" y="0"/>
                </a:cubicBezTo>
              </a:path>
            </a:pathLst>
          </a:custGeom>
          <a:noFill/>
          <a:ln w="19050" cmpd="sng">
            <a:solidFill>
              <a:schemeClr val="bg2">
                <a:alpha val="3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85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D1FBC2-7069-1345-8DAC-1678DEF22FD6}" type="datetimeFigureOut">
              <a:rPr lang="en-US" smtClean="0"/>
              <a:pPr/>
              <a:t>16/05/2014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D3103-8009-5D4B-B703-CE4381EFE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71538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D1FBC2-7069-1345-8DAC-1678DEF22FD6}" type="datetimeFigureOut">
              <a:rPr lang="en-US" smtClean="0"/>
              <a:pPr/>
              <a:t>16/05/2014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D3103-8009-5D4B-B703-CE4381EFE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97315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D1FBC2-7069-1345-8DAC-1678DEF22FD6}" type="datetimeFigureOut">
              <a:rPr lang="en-US" smtClean="0"/>
              <a:pPr/>
              <a:t>16/05/2014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AD3103-8009-5D4B-B703-CE4381EFE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028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el 1"/>
          <p:cNvSpPr>
            <a:spLocks noGrp="1"/>
          </p:cNvSpPr>
          <p:nvPr>
            <p:ph type="ctrTitle"/>
          </p:nvPr>
        </p:nvSpPr>
        <p:spPr>
          <a:xfrm>
            <a:off x="824400" y="2096891"/>
            <a:ext cx="8176725" cy="498598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algn="l">
              <a:lnSpc>
                <a:spcPct val="90000"/>
              </a:lnSpc>
              <a:defRPr sz="3600" b="1"/>
            </a:lvl1pPr>
          </a:lstStyle>
          <a:p>
            <a:r>
              <a:rPr lang="en-GB" noProof="0" smtClean="0"/>
              <a:t>Click to edit Master title style</a:t>
            </a:r>
            <a:endParaRPr lang="pt-BR" noProof="0"/>
          </a:p>
        </p:txBody>
      </p:sp>
      <p:sp>
        <p:nvSpPr>
          <p:cNvPr id="29" name="Untertitel 2"/>
          <p:cNvSpPr>
            <a:spLocks noGrp="1"/>
          </p:cNvSpPr>
          <p:nvPr>
            <p:ph type="subTitle" idx="1"/>
          </p:nvPr>
        </p:nvSpPr>
        <p:spPr>
          <a:xfrm>
            <a:off x="824400" y="2642400"/>
            <a:ext cx="8176725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90000"/>
              </a:lnSpc>
              <a:spcBef>
                <a:spcPts val="100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smtClean="0"/>
              <a:t>Click to edit Master subtitle style</a:t>
            </a:r>
            <a:endParaRPr lang="pt-BR" noProof="0" smtClean="0"/>
          </a:p>
        </p:txBody>
      </p:sp>
      <p:grpSp>
        <p:nvGrpSpPr>
          <p:cNvPr id="30" name="Group 2"/>
          <p:cNvGrpSpPr>
            <a:grpSpLocks noChangeAspect="1"/>
          </p:cNvGrpSpPr>
          <p:nvPr userDrawn="1"/>
        </p:nvGrpSpPr>
        <p:grpSpPr bwMode="auto">
          <a:xfrm>
            <a:off x="381600" y="381600"/>
            <a:ext cx="1079500" cy="968375"/>
            <a:chOff x="1352" y="681"/>
            <a:chExt cx="3519" cy="3153"/>
          </a:xfrm>
        </p:grpSpPr>
        <p:sp>
          <p:nvSpPr>
            <p:cNvPr id="31" name="Freeform 3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4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5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6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7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8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9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0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1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2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3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4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5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6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7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1" name="Picture 2" descr="Ipsos Public Affairs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600" y="377825"/>
            <a:ext cx="4725987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2371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Contac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 userDrawn="1"/>
        </p:nvGrpSpPr>
        <p:grpSpPr bwMode="auto">
          <a:xfrm>
            <a:off x="0" y="560388"/>
            <a:ext cx="9148763" cy="6300787"/>
            <a:chOff x="0" y="353"/>
            <a:chExt cx="5763" cy="3969"/>
          </a:xfrm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0" y="353"/>
              <a:ext cx="5597" cy="2837"/>
            </a:xfrm>
            <a:custGeom>
              <a:avLst/>
              <a:gdLst>
                <a:gd name="T0" fmla="*/ 0 w 5597"/>
                <a:gd name="T1" fmla="*/ 2060 h 2837"/>
                <a:gd name="T2" fmla="*/ 3918 w 5597"/>
                <a:gd name="T3" fmla="*/ 0 h 2837"/>
                <a:gd name="T4" fmla="*/ 5597 w 5597"/>
                <a:gd name="T5" fmla="*/ 2837 h 2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97" h="2837">
                  <a:moveTo>
                    <a:pt x="0" y="2060"/>
                  </a:moveTo>
                  <a:lnTo>
                    <a:pt x="3918" y="0"/>
                  </a:lnTo>
                  <a:lnTo>
                    <a:pt x="5597" y="2837"/>
                  </a:lnTo>
                </a:path>
              </a:pathLst>
            </a:custGeom>
            <a:noFill/>
            <a:ln w="12700">
              <a:solidFill>
                <a:srgbClr val="FFFFFF">
                  <a:alpha val="3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2274" y="3321"/>
              <a:ext cx="2887" cy="1001"/>
            </a:xfrm>
            <a:custGeom>
              <a:avLst/>
              <a:gdLst>
                <a:gd name="T0" fmla="*/ 1432 w 1432"/>
                <a:gd name="T1" fmla="*/ 496 h 496"/>
                <a:gd name="T2" fmla="*/ 716 w 1432"/>
                <a:gd name="T3" fmla="*/ 0 h 496"/>
                <a:gd name="T4" fmla="*/ 0 w 1432"/>
                <a:gd name="T5" fmla="*/ 496 h 496"/>
                <a:gd name="T6" fmla="*/ 1432 w 1432"/>
                <a:gd name="T7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2" h="496">
                  <a:moveTo>
                    <a:pt x="1432" y="496"/>
                  </a:moveTo>
                  <a:cubicBezTo>
                    <a:pt x="1323" y="207"/>
                    <a:pt x="1044" y="0"/>
                    <a:pt x="716" y="0"/>
                  </a:cubicBezTo>
                  <a:cubicBezTo>
                    <a:pt x="388" y="0"/>
                    <a:pt x="109" y="207"/>
                    <a:pt x="0" y="496"/>
                  </a:cubicBezTo>
                  <a:lnTo>
                    <a:pt x="1432" y="4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384" y="3121"/>
              <a:ext cx="379" cy="862"/>
            </a:xfrm>
            <a:custGeom>
              <a:avLst/>
              <a:gdLst>
                <a:gd name="T0" fmla="*/ 184 w 184"/>
                <a:gd name="T1" fmla="*/ 0 h 420"/>
                <a:gd name="T2" fmla="*/ 0 w 184"/>
                <a:gd name="T3" fmla="*/ 210 h 420"/>
                <a:gd name="T4" fmla="*/ 184 w 184"/>
                <a:gd name="T5" fmla="*/ 420 h 420"/>
                <a:gd name="T6" fmla="*/ 184 w 184"/>
                <a:gd name="T7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420">
                  <a:moveTo>
                    <a:pt x="184" y="0"/>
                  </a:moveTo>
                  <a:cubicBezTo>
                    <a:pt x="80" y="14"/>
                    <a:pt x="0" y="103"/>
                    <a:pt x="0" y="210"/>
                  </a:cubicBezTo>
                  <a:cubicBezTo>
                    <a:pt x="0" y="318"/>
                    <a:pt x="80" y="407"/>
                    <a:pt x="184" y="420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" name="Titel 1"/>
          <p:cNvSpPr>
            <a:spLocks noGrp="1"/>
          </p:cNvSpPr>
          <p:nvPr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pt-BR" noProof="0" smtClean="0"/>
              <a:t>Titelmasterformat durch </a:t>
            </a:r>
            <a:br>
              <a:rPr lang="pt-BR" noProof="0" smtClean="0"/>
            </a:br>
            <a:r>
              <a:rPr lang="pt-BR" noProof="0" smtClean="0"/>
              <a:t>Klicken bearbeiten</a:t>
            </a:r>
            <a:endParaRPr lang="pt-BR" noProof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352800" y="979200"/>
            <a:ext cx="7740000" cy="414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>
                <a:solidFill>
                  <a:schemeClr val="bg1"/>
                </a:solidFill>
              </a:defRPr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bg1"/>
              </a:buClr>
              <a:buFont typeface="Wingdings" pitchFamily="2" charset="2"/>
              <a:buChar char="ð"/>
              <a:defRPr sz="1600">
                <a:solidFill>
                  <a:schemeClr val="bg1"/>
                </a:solidFill>
              </a:defRPr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bg1"/>
              </a:buClr>
              <a:buFont typeface="Calibri" pitchFamily="34" charset="0"/>
              <a:buChar char="─"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  <p:grpSp>
        <p:nvGrpSpPr>
          <p:cNvPr id="9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10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99DB18A3-D21F-4BB0-9E84-DFB029941648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031179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/>
          <p:cNvSpPr>
            <a:spLocks/>
          </p:cNvSpPr>
          <p:nvPr userDrawn="1"/>
        </p:nvSpPr>
        <p:spPr bwMode="auto">
          <a:xfrm>
            <a:off x="0" y="950913"/>
            <a:ext cx="4760913" cy="5003800"/>
          </a:xfrm>
          <a:custGeom>
            <a:avLst/>
            <a:gdLst>
              <a:gd name="T0" fmla="*/ 692 w 1492"/>
              <a:gd name="T1" fmla="*/ 0 h 1600"/>
              <a:gd name="T2" fmla="*/ 0 w 1492"/>
              <a:gd name="T3" fmla="*/ 399 h 1600"/>
              <a:gd name="T4" fmla="*/ 0 w 1492"/>
              <a:gd name="T5" fmla="*/ 1202 h 1600"/>
              <a:gd name="T6" fmla="*/ 692 w 1492"/>
              <a:gd name="T7" fmla="*/ 1600 h 1600"/>
              <a:gd name="T8" fmla="*/ 1492 w 1492"/>
              <a:gd name="T9" fmla="*/ 800 h 1600"/>
              <a:gd name="T10" fmla="*/ 692 w 1492"/>
              <a:gd name="T11" fmla="*/ 0 h 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92" h="1600">
                <a:moveTo>
                  <a:pt x="692" y="0"/>
                </a:moveTo>
                <a:cubicBezTo>
                  <a:pt x="397" y="0"/>
                  <a:pt x="139" y="161"/>
                  <a:pt x="0" y="399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139" y="1440"/>
                  <a:pt x="397" y="1600"/>
                  <a:pt x="692" y="1600"/>
                </a:cubicBezTo>
                <a:cubicBezTo>
                  <a:pt x="1134" y="1600"/>
                  <a:pt x="1492" y="1242"/>
                  <a:pt x="1492" y="800"/>
                </a:cubicBezTo>
                <a:cubicBezTo>
                  <a:pt x="1492" y="359"/>
                  <a:pt x="1134" y="0"/>
                  <a:pt x="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3"/>
          <p:cNvSpPr>
            <a:spLocks/>
          </p:cNvSpPr>
          <p:nvPr userDrawn="1"/>
        </p:nvSpPr>
        <p:spPr bwMode="auto">
          <a:xfrm>
            <a:off x="7435850" y="1541463"/>
            <a:ext cx="1711325" cy="2360612"/>
          </a:xfrm>
          <a:custGeom>
            <a:avLst/>
            <a:gdLst>
              <a:gd name="T0" fmla="*/ 520 w 520"/>
              <a:gd name="T1" fmla="*/ 32 h 740"/>
              <a:gd name="T2" fmla="*/ 370 w 520"/>
              <a:gd name="T3" fmla="*/ 0 h 740"/>
              <a:gd name="T4" fmla="*/ 0 w 520"/>
              <a:gd name="T5" fmla="*/ 370 h 740"/>
              <a:gd name="T6" fmla="*/ 370 w 520"/>
              <a:gd name="T7" fmla="*/ 740 h 740"/>
              <a:gd name="T8" fmla="*/ 520 w 520"/>
              <a:gd name="T9" fmla="*/ 709 h 740"/>
              <a:gd name="T10" fmla="*/ 520 w 520"/>
              <a:gd name="T11" fmla="*/ 32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0" h="740">
                <a:moveTo>
                  <a:pt x="520" y="32"/>
                </a:moveTo>
                <a:cubicBezTo>
                  <a:pt x="474" y="12"/>
                  <a:pt x="423" y="0"/>
                  <a:pt x="370" y="0"/>
                </a:cubicBezTo>
                <a:cubicBezTo>
                  <a:pt x="166" y="0"/>
                  <a:pt x="0" y="166"/>
                  <a:pt x="0" y="370"/>
                </a:cubicBezTo>
                <a:cubicBezTo>
                  <a:pt x="0" y="575"/>
                  <a:pt x="166" y="740"/>
                  <a:pt x="370" y="740"/>
                </a:cubicBezTo>
                <a:cubicBezTo>
                  <a:pt x="423" y="740"/>
                  <a:pt x="474" y="729"/>
                  <a:pt x="520" y="709"/>
                </a:cubicBezTo>
                <a:lnTo>
                  <a:pt x="520" y="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4"/>
          <p:cNvSpPr>
            <a:spLocks noChangeShapeType="1"/>
          </p:cNvSpPr>
          <p:nvPr userDrawn="1"/>
        </p:nvSpPr>
        <p:spPr bwMode="auto">
          <a:xfrm flipH="1">
            <a:off x="4718050" y="2803525"/>
            <a:ext cx="2717800" cy="249238"/>
          </a:xfrm>
          <a:prstGeom prst="line">
            <a:avLst/>
          </a:prstGeom>
          <a:noFill/>
          <a:ln w="12700">
            <a:solidFill>
              <a:srgbClr val="FFFFFF">
                <a:alpha val="49804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5"/>
          <p:cNvSpPr>
            <a:spLocks/>
          </p:cNvSpPr>
          <p:nvPr userDrawn="1"/>
        </p:nvSpPr>
        <p:spPr bwMode="auto">
          <a:xfrm>
            <a:off x="584200" y="5846763"/>
            <a:ext cx="917575" cy="746125"/>
          </a:xfrm>
          <a:custGeom>
            <a:avLst/>
            <a:gdLst>
              <a:gd name="T0" fmla="*/ 0 w 578"/>
              <a:gd name="T1" fmla="*/ 470 h 470"/>
              <a:gd name="T2" fmla="*/ 286 w 578"/>
              <a:gd name="T3" fmla="*/ 270 h 470"/>
              <a:gd name="T4" fmla="*/ 578 w 578"/>
              <a:gd name="T5" fmla="*/ 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8" h="470">
                <a:moveTo>
                  <a:pt x="0" y="470"/>
                </a:moveTo>
                <a:cubicBezTo>
                  <a:pt x="95" y="409"/>
                  <a:pt x="190" y="348"/>
                  <a:pt x="286" y="270"/>
                </a:cubicBezTo>
                <a:cubicBezTo>
                  <a:pt x="382" y="192"/>
                  <a:pt x="529" y="45"/>
                  <a:pt x="578" y="0"/>
                </a:cubicBezTo>
              </a:path>
            </a:pathLst>
          </a:custGeom>
          <a:noFill/>
          <a:ln w="12700" cmpd="sng">
            <a:solidFill>
              <a:srgbClr val="FFFFFF">
                <a:alpha val="49804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6"/>
          <p:cNvSpPr>
            <a:spLocks/>
          </p:cNvSpPr>
          <p:nvPr userDrawn="1"/>
        </p:nvSpPr>
        <p:spPr bwMode="auto">
          <a:xfrm>
            <a:off x="-3175" y="6272213"/>
            <a:ext cx="641350" cy="592137"/>
          </a:xfrm>
          <a:custGeom>
            <a:avLst/>
            <a:gdLst>
              <a:gd name="T0" fmla="*/ 189 w 191"/>
              <a:gd name="T1" fmla="*/ 183 h 183"/>
              <a:gd name="T2" fmla="*/ 191 w 191"/>
              <a:gd name="T3" fmla="*/ 160 h 183"/>
              <a:gd name="T4" fmla="*/ 31 w 191"/>
              <a:gd name="T5" fmla="*/ 0 h 183"/>
              <a:gd name="T6" fmla="*/ 0 w 191"/>
              <a:gd name="T7" fmla="*/ 3 h 183"/>
              <a:gd name="T8" fmla="*/ 0 w 191"/>
              <a:gd name="T9" fmla="*/ 183 h 183"/>
              <a:gd name="T10" fmla="*/ 189 w 191"/>
              <a:gd name="T11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" h="183">
                <a:moveTo>
                  <a:pt x="189" y="183"/>
                </a:moveTo>
                <a:cubicBezTo>
                  <a:pt x="190" y="175"/>
                  <a:pt x="191" y="168"/>
                  <a:pt x="191" y="160"/>
                </a:cubicBezTo>
                <a:cubicBezTo>
                  <a:pt x="191" y="72"/>
                  <a:pt x="119" y="0"/>
                  <a:pt x="31" y="0"/>
                </a:cubicBezTo>
                <a:cubicBezTo>
                  <a:pt x="21" y="0"/>
                  <a:pt x="10" y="1"/>
                  <a:pt x="0" y="3"/>
                </a:cubicBezTo>
                <a:cubicBezTo>
                  <a:pt x="0" y="183"/>
                  <a:pt x="0" y="183"/>
                  <a:pt x="0" y="183"/>
                </a:cubicBezTo>
                <a:lnTo>
                  <a:pt x="189" y="1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4000" y="2935198"/>
            <a:ext cx="4416425" cy="997196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defRPr sz="3600" b="1"/>
            </a:lvl1pPr>
          </a:lstStyle>
          <a:p>
            <a:r>
              <a:rPr lang="en-GB" noProof="0" smtClean="0"/>
              <a:t>Click to edit Master title style</a:t>
            </a:r>
            <a:endParaRPr lang="pt-BR" noProof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579200" y="4680000"/>
            <a:ext cx="4430833" cy="7755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90000"/>
              </a:lnSpc>
              <a:spcBef>
                <a:spcPts val="1000"/>
              </a:spcBef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smtClean="0"/>
              <a:t>Click to edit Master subtitle style</a:t>
            </a:r>
            <a:endParaRPr lang="pt-BR" noProof="0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99DB18A3-D21F-4BB0-9E84-DFB029941648}" type="slidenum">
              <a:rPr lang="de-DE" smtClean="0"/>
              <a:pPr/>
              <a:t>‹#›</a:t>
            </a:fld>
            <a:endParaRPr lang="de-DE" dirty="0"/>
          </a:p>
        </p:txBody>
      </p:sp>
      <p:grpSp>
        <p:nvGrpSpPr>
          <p:cNvPr id="12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13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8" name="Picture 2" descr="Public Affairs_white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600" y="6562800"/>
            <a:ext cx="1900238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937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sults and To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/>
            </a:lvl1pPr>
          </a:lstStyle>
          <a:p>
            <a:r>
              <a:rPr lang="pt-BR" noProof="0" smtClean="0"/>
              <a:t>Titelmasterformat durch </a:t>
            </a:r>
            <a:br>
              <a:rPr lang="pt-BR" noProof="0" smtClean="0"/>
            </a:br>
            <a:r>
              <a:rPr lang="pt-BR" noProof="0" smtClean="0"/>
              <a:t>Klicken bearbeiten</a:t>
            </a:r>
            <a:endParaRPr lang="pt-BR" noProof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2800" y="979200"/>
            <a:ext cx="7740000" cy="549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/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ð"/>
              <a:defRPr sz="1600"/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Calibri" pitchFamily="34" charset="0"/>
              <a:buChar char="─"/>
              <a:defRPr sz="1400"/>
            </a:lvl3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329200" y="6566400"/>
            <a:ext cx="1282531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grpSp>
        <p:nvGrpSpPr>
          <p:cNvPr id="23" name="Group 18"/>
          <p:cNvGrpSpPr>
            <a:grpSpLocks noChangeAspect="1"/>
          </p:cNvGrpSpPr>
          <p:nvPr userDrawn="1"/>
        </p:nvGrpSpPr>
        <p:grpSpPr bwMode="auto">
          <a:xfrm>
            <a:off x="151200" y="151200"/>
            <a:ext cx="522287" cy="468312"/>
            <a:chOff x="1352" y="681"/>
            <a:chExt cx="3519" cy="3153"/>
          </a:xfrm>
        </p:grpSpPr>
        <p:sp>
          <p:nvSpPr>
            <p:cNvPr id="24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" name="Freeform 34"/>
          <p:cNvSpPr>
            <a:spLocks/>
          </p:cNvSpPr>
          <p:nvPr userDrawn="1"/>
        </p:nvSpPr>
        <p:spPr bwMode="auto">
          <a:xfrm>
            <a:off x="8193088" y="1311275"/>
            <a:ext cx="950912" cy="1949450"/>
          </a:xfrm>
          <a:custGeom>
            <a:avLst/>
            <a:gdLst>
              <a:gd name="T0" fmla="*/ 304 w 304"/>
              <a:gd name="T1" fmla="*/ 1 h 588"/>
              <a:gd name="T2" fmla="*/ 294 w 304"/>
              <a:gd name="T3" fmla="*/ 0 h 588"/>
              <a:gd name="T4" fmla="*/ 0 w 304"/>
              <a:gd name="T5" fmla="*/ 294 h 588"/>
              <a:gd name="T6" fmla="*/ 294 w 304"/>
              <a:gd name="T7" fmla="*/ 588 h 588"/>
              <a:gd name="T8" fmla="*/ 304 w 304"/>
              <a:gd name="T9" fmla="*/ 588 h 588"/>
              <a:gd name="T10" fmla="*/ 304 w 304"/>
              <a:gd name="T11" fmla="*/ 1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4" h="588">
                <a:moveTo>
                  <a:pt x="304" y="1"/>
                </a:moveTo>
                <a:cubicBezTo>
                  <a:pt x="301" y="1"/>
                  <a:pt x="298" y="0"/>
                  <a:pt x="294" y="0"/>
                </a:cubicBezTo>
                <a:cubicBezTo>
                  <a:pt x="132" y="0"/>
                  <a:pt x="0" y="132"/>
                  <a:pt x="0" y="294"/>
                </a:cubicBezTo>
                <a:cubicBezTo>
                  <a:pt x="0" y="457"/>
                  <a:pt x="132" y="588"/>
                  <a:pt x="294" y="588"/>
                </a:cubicBezTo>
                <a:cubicBezTo>
                  <a:pt x="298" y="588"/>
                  <a:pt x="301" y="588"/>
                  <a:pt x="304" y="588"/>
                </a:cubicBezTo>
                <a:lnTo>
                  <a:pt x="304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5"/>
          <p:cNvSpPr>
            <a:spLocks/>
          </p:cNvSpPr>
          <p:nvPr userDrawn="1"/>
        </p:nvSpPr>
        <p:spPr bwMode="auto">
          <a:xfrm>
            <a:off x="8845550" y="803275"/>
            <a:ext cx="298450" cy="584200"/>
          </a:xfrm>
          <a:custGeom>
            <a:avLst/>
            <a:gdLst>
              <a:gd name="T0" fmla="*/ 104 w 104"/>
              <a:gd name="T1" fmla="*/ 0 h 193"/>
              <a:gd name="T2" fmla="*/ 0 w 104"/>
              <a:gd name="T3" fmla="*/ 144 h 193"/>
              <a:gd name="T4" fmla="*/ 8 w 104"/>
              <a:gd name="T5" fmla="*/ 193 h 193"/>
              <a:gd name="T6" fmla="*/ 94 w 104"/>
              <a:gd name="T7" fmla="*/ 180 h 193"/>
              <a:gd name="T8" fmla="*/ 104 w 104"/>
              <a:gd name="T9" fmla="*/ 181 h 193"/>
              <a:gd name="T10" fmla="*/ 104 w 104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193">
                <a:moveTo>
                  <a:pt x="104" y="0"/>
                </a:moveTo>
                <a:cubicBezTo>
                  <a:pt x="44" y="21"/>
                  <a:pt x="0" y="77"/>
                  <a:pt x="0" y="144"/>
                </a:cubicBezTo>
                <a:cubicBezTo>
                  <a:pt x="0" y="162"/>
                  <a:pt x="3" y="178"/>
                  <a:pt x="8" y="193"/>
                </a:cubicBezTo>
                <a:cubicBezTo>
                  <a:pt x="36" y="185"/>
                  <a:pt x="65" y="180"/>
                  <a:pt x="94" y="180"/>
                </a:cubicBezTo>
                <a:cubicBezTo>
                  <a:pt x="98" y="180"/>
                  <a:pt x="101" y="181"/>
                  <a:pt x="104" y="181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6"/>
          <p:cNvSpPr>
            <a:spLocks/>
          </p:cNvSpPr>
          <p:nvPr userDrawn="1"/>
        </p:nvSpPr>
        <p:spPr bwMode="auto">
          <a:xfrm>
            <a:off x="5637213" y="0"/>
            <a:ext cx="3216275" cy="1200150"/>
          </a:xfrm>
          <a:custGeom>
            <a:avLst/>
            <a:gdLst>
              <a:gd name="T0" fmla="*/ 2026 w 2026"/>
              <a:gd name="T1" fmla="*/ 756 h 756"/>
              <a:gd name="T2" fmla="*/ 1054 w 2026"/>
              <a:gd name="T3" fmla="*/ 272 h 756"/>
              <a:gd name="T4" fmla="*/ 0 w 2026"/>
              <a:gd name="T5" fmla="*/ 0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26" h="756">
                <a:moveTo>
                  <a:pt x="2026" y="756"/>
                </a:moveTo>
                <a:cubicBezTo>
                  <a:pt x="1709" y="577"/>
                  <a:pt x="1392" y="398"/>
                  <a:pt x="1054" y="272"/>
                </a:cubicBezTo>
                <a:cubicBezTo>
                  <a:pt x="716" y="146"/>
                  <a:pt x="358" y="73"/>
                  <a:pt x="0" y="0"/>
                </a:cubicBezTo>
              </a:path>
            </a:pathLst>
          </a:custGeom>
          <a:noFill/>
          <a:ln w="12700" cmpd="sng">
            <a:solidFill>
              <a:srgbClr val="58595B">
                <a:alpha val="20000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7"/>
          <p:cNvSpPr>
            <a:spLocks/>
          </p:cNvSpPr>
          <p:nvPr userDrawn="1"/>
        </p:nvSpPr>
        <p:spPr bwMode="auto">
          <a:xfrm>
            <a:off x="1152525" y="6553200"/>
            <a:ext cx="1198563" cy="304800"/>
          </a:xfrm>
          <a:custGeom>
            <a:avLst/>
            <a:gdLst>
              <a:gd name="T0" fmla="*/ 368 w 368"/>
              <a:gd name="T1" fmla="*/ 104 h 104"/>
              <a:gd name="T2" fmla="*/ 184 w 368"/>
              <a:gd name="T3" fmla="*/ 0 h 104"/>
              <a:gd name="T4" fmla="*/ 0 w 368"/>
              <a:gd name="T5" fmla="*/ 104 h 104"/>
              <a:gd name="T6" fmla="*/ 368 w 368"/>
              <a:gd name="T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8" h="104">
                <a:moveTo>
                  <a:pt x="368" y="104"/>
                </a:moveTo>
                <a:cubicBezTo>
                  <a:pt x="330" y="42"/>
                  <a:pt x="262" y="0"/>
                  <a:pt x="184" y="0"/>
                </a:cubicBezTo>
                <a:cubicBezTo>
                  <a:pt x="106" y="0"/>
                  <a:pt x="38" y="42"/>
                  <a:pt x="0" y="104"/>
                </a:cubicBezTo>
                <a:lnTo>
                  <a:pt x="368" y="10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38"/>
          <p:cNvSpPr>
            <a:spLocks/>
          </p:cNvSpPr>
          <p:nvPr userDrawn="1"/>
        </p:nvSpPr>
        <p:spPr bwMode="auto">
          <a:xfrm>
            <a:off x="0" y="4794250"/>
            <a:ext cx="1177925" cy="2019300"/>
          </a:xfrm>
          <a:custGeom>
            <a:avLst/>
            <a:gdLst>
              <a:gd name="T0" fmla="*/ 742 w 742"/>
              <a:gd name="T1" fmla="*/ 1272 h 1272"/>
              <a:gd name="T2" fmla="*/ 684 w 742"/>
              <a:gd name="T3" fmla="*/ 1220 h 1272"/>
              <a:gd name="T4" fmla="*/ 576 w 742"/>
              <a:gd name="T5" fmla="*/ 1110 h 1272"/>
              <a:gd name="T6" fmla="*/ 454 w 742"/>
              <a:gd name="T7" fmla="*/ 970 h 1272"/>
              <a:gd name="T8" fmla="*/ 356 w 742"/>
              <a:gd name="T9" fmla="*/ 826 h 1272"/>
              <a:gd name="T10" fmla="*/ 266 w 742"/>
              <a:gd name="T11" fmla="*/ 674 h 1272"/>
              <a:gd name="T12" fmla="*/ 186 w 742"/>
              <a:gd name="T13" fmla="*/ 512 h 1272"/>
              <a:gd name="T14" fmla="*/ 112 w 742"/>
              <a:gd name="T15" fmla="*/ 330 h 1272"/>
              <a:gd name="T16" fmla="*/ 0 w 742"/>
              <a:gd name="T17" fmla="*/ 0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2" h="1272">
                <a:moveTo>
                  <a:pt x="742" y="1272"/>
                </a:moveTo>
                <a:cubicBezTo>
                  <a:pt x="727" y="1259"/>
                  <a:pt x="712" y="1247"/>
                  <a:pt x="684" y="1220"/>
                </a:cubicBezTo>
                <a:cubicBezTo>
                  <a:pt x="656" y="1193"/>
                  <a:pt x="614" y="1152"/>
                  <a:pt x="576" y="1110"/>
                </a:cubicBezTo>
                <a:cubicBezTo>
                  <a:pt x="538" y="1068"/>
                  <a:pt x="491" y="1017"/>
                  <a:pt x="454" y="970"/>
                </a:cubicBezTo>
                <a:cubicBezTo>
                  <a:pt x="417" y="923"/>
                  <a:pt x="387" y="875"/>
                  <a:pt x="356" y="826"/>
                </a:cubicBezTo>
                <a:cubicBezTo>
                  <a:pt x="325" y="777"/>
                  <a:pt x="294" y="726"/>
                  <a:pt x="266" y="674"/>
                </a:cubicBezTo>
                <a:cubicBezTo>
                  <a:pt x="238" y="622"/>
                  <a:pt x="212" y="569"/>
                  <a:pt x="186" y="512"/>
                </a:cubicBezTo>
                <a:cubicBezTo>
                  <a:pt x="160" y="455"/>
                  <a:pt x="143" y="415"/>
                  <a:pt x="112" y="330"/>
                </a:cubicBezTo>
                <a:cubicBezTo>
                  <a:pt x="81" y="245"/>
                  <a:pt x="19" y="55"/>
                  <a:pt x="0" y="0"/>
                </a:cubicBezTo>
              </a:path>
            </a:pathLst>
          </a:custGeom>
          <a:noFill/>
          <a:ln w="12700" cmpd="sng">
            <a:solidFill>
              <a:srgbClr val="58595B">
                <a:alpha val="20000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690400" y="6566400"/>
            <a:ext cx="289438" cy="184666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>
              <a:defRPr sz="1200" b="1"/>
            </a:lvl1pPr>
          </a:lstStyle>
          <a:p>
            <a:fld id="{99DB18A3-D21F-4BB0-9E84-DFB029941648}" type="slidenum">
              <a:rPr lang="de-DE" smtClean="0"/>
              <a:pPr/>
              <a:t>‹#›</a:t>
            </a:fld>
            <a:endParaRPr lang="de-DE" dirty="0"/>
          </a:p>
        </p:txBody>
      </p:sp>
      <p:pic>
        <p:nvPicPr>
          <p:cNvPr id="45" name="Picture 2" descr="Public Affairs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738" y="6562800"/>
            <a:ext cx="1900237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6277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4" Type="http://schemas.openxmlformats.org/officeDocument/2006/relationships/slideLayout" Target="../slideLayouts/slideLayout9.xml"/><Relationship Id="rId5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1.xml"/><Relationship Id="rId7" Type="http://schemas.openxmlformats.org/officeDocument/2006/relationships/theme" Target="../theme/theme2.xml"/><Relationship Id="rId1" Type="http://schemas.openxmlformats.org/officeDocument/2006/relationships/slideLayout" Target="../slideLayouts/slideLayout6.xml"/><Relationship Id="rId2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theme" Target="../theme/theme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4" Type="http://schemas.openxmlformats.org/officeDocument/2006/relationships/slideLayout" Target="../slideLayouts/slideLayout20.xml"/><Relationship Id="rId5" Type="http://schemas.openxmlformats.org/officeDocument/2006/relationships/slideLayout" Target="../slideLayouts/slideLayout21.xml"/><Relationship Id="rId6" Type="http://schemas.openxmlformats.org/officeDocument/2006/relationships/theme" Target="../theme/theme4.xml"/><Relationship Id="rId1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8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6.xml"/><Relationship Id="rId6" Type="http://schemas.openxmlformats.org/officeDocument/2006/relationships/theme" Target="../theme/theme5.xml"/><Relationship Id="rId1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3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4" Type="http://schemas.openxmlformats.org/officeDocument/2006/relationships/slideLayout" Target="../slideLayouts/slideLayout30.xml"/><Relationship Id="rId5" Type="http://schemas.openxmlformats.org/officeDocument/2006/relationships/slideLayout" Target="../slideLayouts/slideLayout31.xml"/><Relationship Id="rId6" Type="http://schemas.openxmlformats.org/officeDocument/2006/relationships/theme" Target="../theme/theme6.xml"/><Relationship Id="rId1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8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6.xml"/><Relationship Id="rId6" Type="http://schemas.openxmlformats.org/officeDocument/2006/relationships/theme" Target="../theme/theme7.xml"/><Relationship Id="rId1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4" Type="http://schemas.openxmlformats.org/officeDocument/2006/relationships/slideLayout" Target="../slideLayouts/slideLayout40.xml"/><Relationship Id="rId5" Type="http://schemas.openxmlformats.org/officeDocument/2006/relationships/slideLayout" Target="../slideLayouts/slideLayout41.xml"/><Relationship Id="rId6" Type="http://schemas.openxmlformats.org/officeDocument/2006/relationships/theme" Target="../theme/theme8.xml"/><Relationship Id="rId1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8.xml"/></Relationships>
</file>

<file path=ppt/slideMasters/_rels/slideMaster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2.xml"/><Relationship Id="rId12" Type="http://schemas.openxmlformats.org/officeDocument/2006/relationships/theme" Target="../theme/theme9.xml"/><Relationship Id="rId1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3.xml"/><Relationship Id="rId3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6.xml"/><Relationship Id="rId6" Type="http://schemas.openxmlformats.org/officeDocument/2006/relationships/slideLayout" Target="../slideLayouts/slideLayout47.xml"/><Relationship Id="rId7" Type="http://schemas.openxmlformats.org/officeDocument/2006/relationships/slideLayout" Target="../slideLayouts/slideLayout48.xml"/><Relationship Id="rId8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1001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786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561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3337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1858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5" r:id="rId2"/>
    <p:sldLayoutId id="2147483926" r:id="rId3"/>
    <p:sldLayoutId id="2147483927" r:id="rId4"/>
    <p:sldLayoutId id="2147483928" r:id="rId5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3099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6244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7855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4D89A1C-4CAC-A844-9BA3-E2E3342ADAF6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4" r:id="rId1"/>
    <p:sldLayoutId id="2147483985" r:id="rId2"/>
    <p:sldLayoutId id="2147483986" r:id="rId3"/>
    <p:sldLayoutId id="2147483987" r:id="rId4"/>
    <p:sldLayoutId id="2147483988" r:id="rId5"/>
    <p:sldLayoutId id="2147483989" r:id="rId6"/>
    <p:sldLayoutId id="2147483990" r:id="rId7"/>
    <p:sldLayoutId id="2147483991" r:id="rId8"/>
    <p:sldLayoutId id="2147483992" r:id="rId9"/>
    <p:sldLayoutId id="2147483993" r:id="rId10"/>
    <p:sldLayoutId id="2147483994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chart" Target="../charts/chart4.xml"/><Relationship Id="rId5" Type="http://schemas.openxmlformats.org/officeDocument/2006/relationships/image" Target="../media/image21.jpg"/><Relationship Id="rId1" Type="http://schemas.openxmlformats.org/officeDocument/2006/relationships/slideLayout" Target="../slideLayouts/slideLayout43.xml"/><Relationship Id="rId2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openxmlformats.org/officeDocument/2006/relationships/image" Target="../media/image9.png"/><Relationship Id="rId5" Type="http://schemas.openxmlformats.org/officeDocument/2006/relationships/chart" Target="../charts/chart5.xml"/><Relationship Id="rId6" Type="http://schemas.openxmlformats.org/officeDocument/2006/relationships/image" Target="../media/image21.jpg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chart" Target="../charts/chart6.xml"/><Relationship Id="rId5" Type="http://schemas.openxmlformats.org/officeDocument/2006/relationships/image" Target="../media/image9.png"/><Relationship Id="rId6" Type="http://schemas.openxmlformats.org/officeDocument/2006/relationships/image" Target="../media/image21.jpg"/><Relationship Id="rId1" Type="http://schemas.openxmlformats.org/officeDocument/2006/relationships/tags" Target="../tags/tag2.xml"/><Relationship Id="rId2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48.xml"/><Relationship Id="rId2" Type="http://schemas.openxmlformats.org/officeDocument/2006/relationships/chart" Target="../charts/char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4" Type="http://schemas.openxmlformats.org/officeDocument/2006/relationships/image" Target="../media/image25.jpg"/><Relationship Id="rId5" Type="http://schemas.openxmlformats.org/officeDocument/2006/relationships/image" Target="../media/image21.jpg"/><Relationship Id="rId6" Type="http://schemas.openxmlformats.org/officeDocument/2006/relationships/image" Target="../media/image9.png"/><Relationship Id="rId1" Type="http://schemas.openxmlformats.org/officeDocument/2006/relationships/tags" Target="../tags/tag3.xml"/><Relationship Id="rId2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4" Type="http://schemas.openxmlformats.org/officeDocument/2006/relationships/image" Target="../media/image9.png"/><Relationship Id="rId5" Type="http://schemas.openxmlformats.org/officeDocument/2006/relationships/chart" Target="../charts/chart8.xml"/><Relationship Id="rId1" Type="http://schemas.openxmlformats.org/officeDocument/2006/relationships/slideLayout" Target="../slideLayouts/slideLayout47.xml"/><Relationship Id="rId2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4" Type="http://schemas.openxmlformats.org/officeDocument/2006/relationships/chart" Target="../charts/chart11.xml"/><Relationship Id="rId5" Type="http://schemas.openxmlformats.org/officeDocument/2006/relationships/chart" Target="../charts/chart12.xml"/><Relationship Id="rId6" Type="http://schemas.openxmlformats.org/officeDocument/2006/relationships/chart" Target="../charts/chart13.xml"/><Relationship Id="rId7" Type="http://schemas.openxmlformats.org/officeDocument/2006/relationships/image" Target="../media/image9.png"/><Relationship Id="rId8" Type="http://schemas.openxmlformats.org/officeDocument/2006/relationships/image" Target="../media/image21.jpg"/><Relationship Id="rId1" Type="http://schemas.openxmlformats.org/officeDocument/2006/relationships/slideLayout" Target="../slideLayouts/slideLayout48.xml"/><Relationship Id="rId2" Type="http://schemas.openxmlformats.org/officeDocument/2006/relationships/chart" Target="../charts/char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4" Type="http://schemas.openxmlformats.org/officeDocument/2006/relationships/image" Target="../media/image21.jpg"/><Relationship Id="rId1" Type="http://schemas.openxmlformats.org/officeDocument/2006/relationships/slideLayout" Target="../slideLayouts/slideLayout48.xml"/><Relationship Id="rId2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4" Type="http://schemas.openxmlformats.org/officeDocument/2006/relationships/chart" Target="../charts/chart17.xml"/><Relationship Id="rId5" Type="http://schemas.openxmlformats.org/officeDocument/2006/relationships/chart" Target="../charts/chart18.xml"/><Relationship Id="rId6" Type="http://schemas.openxmlformats.org/officeDocument/2006/relationships/chart" Target="../charts/chart19.xml"/><Relationship Id="rId7" Type="http://schemas.openxmlformats.org/officeDocument/2006/relationships/chart" Target="../charts/chart20.xml"/><Relationship Id="rId8" Type="http://schemas.openxmlformats.org/officeDocument/2006/relationships/image" Target="../media/image21.jpg"/><Relationship Id="rId9" Type="http://schemas.openxmlformats.org/officeDocument/2006/relationships/image" Target="../media/image9.png"/><Relationship Id="rId1" Type="http://schemas.openxmlformats.org/officeDocument/2006/relationships/slideLayout" Target="../slideLayouts/slideLayout48.xml"/><Relationship Id="rId2" Type="http://schemas.openxmlformats.org/officeDocument/2006/relationships/chart" Target="../charts/char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4" Type="http://schemas.openxmlformats.org/officeDocument/2006/relationships/image" Target="../media/image21.jpg"/><Relationship Id="rId1" Type="http://schemas.openxmlformats.org/officeDocument/2006/relationships/slideLayout" Target="../slideLayouts/slideLayout48.xml"/><Relationship Id="rId2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gif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9" Type="http://schemas.openxmlformats.org/officeDocument/2006/relationships/image" Target="../media/image11.PNG"/><Relationship Id="rId1" Type="http://schemas.openxmlformats.org/officeDocument/2006/relationships/slideLayout" Target="../slideLayouts/slideLayout48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4" Type="http://schemas.openxmlformats.org/officeDocument/2006/relationships/image" Target="../media/image9.png"/><Relationship Id="rId5" Type="http://schemas.openxmlformats.org/officeDocument/2006/relationships/chart" Target="../charts/chart22.xml"/><Relationship Id="rId1" Type="http://schemas.openxmlformats.org/officeDocument/2006/relationships/slideLayout" Target="../slideLayouts/slideLayout47.xml"/><Relationship Id="rId2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chart" Target="../charts/chart23.xml"/><Relationship Id="rId1" Type="http://schemas.openxmlformats.org/officeDocument/2006/relationships/slideLayout" Target="../slideLayouts/slideLayout47.xml"/><Relationship Id="rId2" Type="http://schemas.openxmlformats.org/officeDocument/2006/relationships/image" Target="../media/image21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image" Target="../media/image21.jpg"/><Relationship Id="rId3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image" Target="../media/image21.jpg"/><Relationship Id="rId3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47.xml"/><Relationship Id="rId2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openxmlformats.org/officeDocument/2006/relationships/image" Target="../media/image18.png"/><Relationship Id="rId9" Type="http://schemas.openxmlformats.org/officeDocument/2006/relationships/image" Target="../media/image19.jpeg"/><Relationship Id="rId10" Type="http://schemas.openxmlformats.org/officeDocument/2006/relationships/image" Target="../media/image20.png"/><Relationship Id="rId1" Type="http://schemas.openxmlformats.org/officeDocument/2006/relationships/slideLayout" Target="../slideLayouts/slideLayout48.xml"/><Relationship Id="rId2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21.jpg"/><Relationship Id="rId5" Type="http://schemas.openxmlformats.org/officeDocument/2006/relationships/image" Target="../media/image22.jpeg"/><Relationship Id="rId6" Type="http://schemas.microsoft.com/office/2007/relationships/hdphoto" Target="../media/hdphoto1.wdp"/><Relationship Id="rId1" Type="http://schemas.openxmlformats.org/officeDocument/2006/relationships/slideLayout" Target="../slideLayouts/slideLayout43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4" Type="http://schemas.openxmlformats.org/officeDocument/2006/relationships/image" Target="../media/image9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48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43.xml"/><Relationship Id="rId2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43.xml"/><Relationship Id="rId2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43.xml"/><Relationship Id="rId2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43.xml"/><Relationship Id="rId2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4-05-16 at 07.54.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655" y="42333"/>
            <a:ext cx="4832456" cy="6797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9871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_UNIFESP1_vectoriz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917" y="3892"/>
            <a:ext cx="828678" cy="49019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0" y="636171"/>
            <a:ext cx="91405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Calibri"/>
                <a:cs typeface="Calibri"/>
              </a:rPr>
              <a:t>Beberam no último ano</a:t>
            </a:r>
            <a:endParaRPr lang="en-US" sz="2600" b="1" dirty="0" smtClean="0">
              <a:latin typeface="Calibri"/>
              <a:cs typeface="Calibri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325838567"/>
              </p:ext>
            </p:extLst>
          </p:nvPr>
        </p:nvGraphicFramePr>
        <p:xfrm>
          <a:off x="231281" y="2156793"/>
          <a:ext cx="8080636" cy="4341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847046" y="-87859"/>
            <a:ext cx="3630339" cy="581945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95250" h="55880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i="1" spc="30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/>
                <a:cs typeface="Arial Black"/>
              </a:rPr>
              <a:t>INPAD 	UNIAD</a:t>
            </a:r>
            <a:endParaRPr lang="en-US" sz="2800" b="1" i="1" spc="30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Black"/>
              <a:cs typeface="Arial Black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0" y="0"/>
            <a:ext cx="9162762" cy="615711"/>
            <a:chOff x="0" y="0"/>
            <a:chExt cx="9162762" cy="645008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9144000" cy="605690"/>
            </a:xfrm>
            <a:prstGeom prst="rect">
              <a:avLst/>
            </a:prstGeom>
            <a:gradFill flip="none" rotWithShape="1">
              <a:gsLst>
                <a:gs pos="45000">
                  <a:schemeClr val="accent1">
                    <a:tint val="100000"/>
                    <a:shade val="100000"/>
                    <a:satMod val="130000"/>
                  </a:schemeClr>
                </a:gs>
                <a:gs pos="72000">
                  <a:srgbClr val="006633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 descr="LENAD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3"/>
              <a:ext cx="1534027" cy="6416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9" name="Picture 18" descr="Logo_UNIFESP1_vectorized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8945" y="3889"/>
              <a:ext cx="1083817" cy="6411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1" name="TextBox 20"/>
          <p:cNvSpPr txBox="1"/>
          <p:nvPr/>
        </p:nvSpPr>
        <p:spPr>
          <a:xfrm>
            <a:off x="1534031" y="-20486"/>
            <a:ext cx="651951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Consumo de Álcool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709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ogo_UNIFESP1_vectorize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917" y="3892"/>
            <a:ext cx="828678" cy="490195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749068" y="632808"/>
            <a:ext cx="7304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i="1" dirty="0" smtClean="0">
                <a:latin typeface="Calibri"/>
                <a:cs typeface="Calibri"/>
              </a:rPr>
              <a:t>(1x/semana ou mais)</a:t>
            </a: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595875058"/>
              </p:ext>
            </p:extLst>
          </p:nvPr>
        </p:nvGraphicFramePr>
        <p:xfrm>
          <a:off x="589661" y="1397000"/>
          <a:ext cx="8073821" cy="4998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35" name="Straight Arrow Connector 34"/>
          <p:cNvCxnSpPr/>
          <p:nvPr/>
        </p:nvCxnSpPr>
        <p:spPr>
          <a:xfrm flipV="1">
            <a:off x="4059772" y="2144864"/>
            <a:ext cx="502906" cy="503998"/>
          </a:xfrm>
          <a:prstGeom prst="straightConnector1">
            <a:avLst/>
          </a:prstGeom>
          <a:ln w="19050" cmpd="sng">
            <a:solidFill>
              <a:srgbClr val="FF0000"/>
            </a:solidFill>
            <a:tailEnd type="arrow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3" name="CaixaDeTexto 12"/>
          <p:cNvSpPr txBox="1"/>
          <p:nvPr/>
        </p:nvSpPr>
        <p:spPr>
          <a:xfrm rot="18855728">
            <a:off x="3867016" y="2110115"/>
            <a:ext cx="774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 smtClean="0">
                <a:solidFill>
                  <a:srgbClr val="C00000"/>
                </a:solidFill>
              </a:rPr>
              <a:t>14.2 %</a:t>
            </a:r>
            <a:endParaRPr lang="pt-BR" sz="1400" b="1" dirty="0">
              <a:solidFill>
                <a:srgbClr val="C00000"/>
              </a:solidFill>
            </a:endParaRPr>
          </a:p>
        </p:txBody>
      </p:sp>
      <p:sp>
        <p:nvSpPr>
          <p:cNvPr id="25" name="CaixaDeTexto 15"/>
          <p:cNvSpPr txBox="1"/>
          <p:nvPr/>
        </p:nvSpPr>
        <p:spPr>
          <a:xfrm rot="18877332">
            <a:off x="5612306" y="3185070"/>
            <a:ext cx="71019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 smtClean="0">
                <a:solidFill>
                  <a:srgbClr val="C00000"/>
                </a:solidFill>
              </a:rPr>
              <a:t>34.5 %</a:t>
            </a:r>
            <a:endParaRPr lang="pt-BR" sz="1300" b="1" dirty="0">
              <a:solidFill>
                <a:srgbClr val="C00000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5892930" y="3169106"/>
            <a:ext cx="651291" cy="63160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0" name="CaixaDeTexto 8"/>
          <p:cNvSpPr txBox="1"/>
          <p:nvPr/>
        </p:nvSpPr>
        <p:spPr>
          <a:xfrm rot="18743222">
            <a:off x="1908731" y="2494973"/>
            <a:ext cx="867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 smtClean="0">
                <a:solidFill>
                  <a:srgbClr val="C00000"/>
                </a:solidFill>
              </a:rPr>
              <a:t>20 %</a:t>
            </a:r>
            <a:endParaRPr lang="pt-BR" sz="1400" b="1" dirty="0">
              <a:solidFill>
                <a:srgbClr val="C00000"/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2113867" y="2615349"/>
            <a:ext cx="502906" cy="503998"/>
          </a:xfrm>
          <a:prstGeom prst="straightConnector1">
            <a:avLst/>
          </a:prstGeom>
          <a:ln w="19050" cmpd="sng">
            <a:solidFill>
              <a:srgbClr val="FF0000"/>
            </a:solidFill>
            <a:tailEnd type="arrow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Title 1"/>
          <p:cNvSpPr txBox="1">
            <a:spLocks/>
          </p:cNvSpPr>
          <p:nvPr/>
        </p:nvSpPr>
        <p:spPr>
          <a:xfrm>
            <a:off x="847046" y="-87859"/>
            <a:ext cx="3630339" cy="581945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95250" h="55880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i="1" spc="30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/>
                <a:cs typeface="Arial Black"/>
              </a:rPr>
              <a:t>INPAD 	UNIAD</a:t>
            </a:r>
            <a:endParaRPr lang="en-US" sz="2800" b="1" i="1" spc="30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Black"/>
              <a:cs typeface="Arial Black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0" y="0"/>
            <a:ext cx="9162762" cy="615711"/>
            <a:chOff x="0" y="0"/>
            <a:chExt cx="9162762" cy="645008"/>
          </a:xfrm>
        </p:grpSpPr>
        <p:sp>
          <p:nvSpPr>
            <p:cNvPr id="20" name="Rectangle 19"/>
            <p:cNvSpPr/>
            <p:nvPr/>
          </p:nvSpPr>
          <p:spPr>
            <a:xfrm>
              <a:off x="0" y="0"/>
              <a:ext cx="9144000" cy="605690"/>
            </a:xfrm>
            <a:prstGeom prst="rect">
              <a:avLst/>
            </a:prstGeom>
            <a:gradFill flip="none" rotWithShape="1">
              <a:gsLst>
                <a:gs pos="45000">
                  <a:schemeClr val="accent1">
                    <a:tint val="100000"/>
                    <a:shade val="100000"/>
                    <a:satMod val="130000"/>
                  </a:schemeClr>
                </a:gs>
                <a:gs pos="72000">
                  <a:srgbClr val="006633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0" descr="LENAD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3"/>
              <a:ext cx="1534027" cy="6416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2" name="Picture 21" descr="Logo_UNIFESP1_vectorized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8945" y="3889"/>
              <a:ext cx="1083817" cy="6411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3" name="TextBox 22"/>
          <p:cNvSpPr txBox="1"/>
          <p:nvPr/>
        </p:nvSpPr>
        <p:spPr>
          <a:xfrm>
            <a:off x="1534031" y="-20486"/>
            <a:ext cx="651951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Beber Regularmente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  <a:cs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429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5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307817013"/>
              </p:ext>
            </p:extLst>
          </p:nvPr>
        </p:nvGraphicFramePr>
        <p:xfrm>
          <a:off x="749068" y="1923409"/>
          <a:ext cx="7880396" cy="46268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8" name="Picture 7" descr="Logo_UNIFESP1_vectorize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917" y="3892"/>
            <a:ext cx="828678" cy="490195"/>
          </a:xfrm>
          <a:prstGeom prst="rect">
            <a:avLst/>
          </a:prstGeom>
        </p:spPr>
      </p:pic>
      <p:sp>
        <p:nvSpPr>
          <p:cNvPr id="16" name="CaixaDeTexto 7"/>
          <p:cNvSpPr txBox="1"/>
          <p:nvPr/>
        </p:nvSpPr>
        <p:spPr>
          <a:xfrm rot="19100173">
            <a:off x="3739093" y="2213353"/>
            <a:ext cx="823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 smtClean="0">
                <a:solidFill>
                  <a:srgbClr val="C00000"/>
                </a:solidFill>
              </a:rPr>
              <a:t>29,4 %</a:t>
            </a:r>
            <a:endParaRPr lang="pt-BR" sz="1400" b="1" dirty="0">
              <a:solidFill>
                <a:srgbClr val="C00000"/>
              </a:solidFill>
            </a:endParaRPr>
          </a:p>
        </p:txBody>
      </p:sp>
      <p:sp>
        <p:nvSpPr>
          <p:cNvPr id="19" name="CaixaDeTexto 11"/>
          <p:cNvSpPr txBox="1"/>
          <p:nvPr/>
        </p:nvSpPr>
        <p:spPr>
          <a:xfrm rot="19080390">
            <a:off x="1838138" y="2704618"/>
            <a:ext cx="845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 smtClean="0">
                <a:solidFill>
                  <a:srgbClr val="C00000"/>
                </a:solidFill>
              </a:rPr>
              <a:t>31,1 %</a:t>
            </a:r>
            <a:endParaRPr lang="pt-BR" sz="1400" b="1" dirty="0">
              <a:solidFill>
                <a:srgbClr val="C00000"/>
              </a:solidFill>
            </a:endParaRPr>
          </a:p>
        </p:txBody>
      </p:sp>
      <p:sp>
        <p:nvSpPr>
          <p:cNvPr id="22" name="CaixaDeTexto 14"/>
          <p:cNvSpPr txBox="1"/>
          <p:nvPr/>
        </p:nvSpPr>
        <p:spPr>
          <a:xfrm rot="18917945">
            <a:off x="5681908" y="2958213"/>
            <a:ext cx="653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 smtClean="0">
                <a:solidFill>
                  <a:srgbClr val="CC0000"/>
                </a:solidFill>
              </a:rPr>
              <a:t>36 %</a:t>
            </a:r>
            <a:endParaRPr lang="pt-BR" sz="1600" b="1" dirty="0">
              <a:solidFill>
                <a:srgbClr val="CC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9068" y="498357"/>
            <a:ext cx="7304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i="1" dirty="0" smtClean="0">
                <a:latin typeface="Calibri"/>
                <a:cs typeface="Calibri"/>
              </a:rPr>
              <a:t>(4/5 unidades em 2 horas)</a:t>
            </a:r>
          </a:p>
        </p:txBody>
      </p:sp>
      <p:cxnSp>
        <p:nvCxnSpPr>
          <p:cNvPr id="27" name="Conector de seta reta 13"/>
          <p:cNvCxnSpPr/>
          <p:nvPr/>
        </p:nvCxnSpPr>
        <p:spPr>
          <a:xfrm flipV="1">
            <a:off x="4010653" y="2191290"/>
            <a:ext cx="639294" cy="556380"/>
          </a:xfrm>
          <a:prstGeom prst="straightConnector1">
            <a:avLst/>
          </a:prstGeom>
          <a:ln w="19050" cmpd="sng">
            <a:solidFill>
              <a:srgbClr val="FF0000"/>
            </a:solidFill>
            <a:tailEnd type="arrow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" name="Conector de seta reta 13"/>
          <p:cNvCxnSpPr/>
          <p:nvPr/>
        </p:nvCxnSpPr>
        <p:spPr>
          <a:xfrm flipV="1">
            <a:off x="2100738" y="2699365"/>
            <a:ext cx="639294" cy="556380"/>
          </a:xfrm>
          <a:prstGeom prst="straightConnector1">
            <a:avLst/>
          </a:prstGeom>
          <a:ln w="19050" cmpd="sng">
            <a:solidFill>
              <a:srgbClr val="FF0000"/>
            </a:solidFill>
            <a:tailEnd type="arrow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Conector de seta reta 13"/>
          <p:cNvCxnSpPr/>
          <p:nvPr/>
        </p:nvCxnSpPr>
        <p:spPr>
          <a:xfrm flipV="1">
            <a:off x="5852218" y="2996231"/>
            <a:ext cx="639294" cy="556380"/>
          </a:xfrm>
          <a:prstGeom prst="straightConnector1">
            <a:avLst/>
          </a:prstGeom>
          <a:ln w="19050" cmpd="sng">
            <a:solidFill>
              <a:srgbClr val="FF0000"/>
            </a:solidFill>
            <a:tailEnd type="arrow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Title 1"/>
          <p:cNvSpPr txBox="1">
            <a:spLocks/>
          </p:cNvSpPr>
          <p:nvPr/>
        </p:nvSpPr>
        <p:spPr>
          <a:xfrm>
            <a:off x="847046" y="-87859"/>
            <a:ext cx="3630339" cy="581945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95250" h="55880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i="1" spc="30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/>
                <a:cs typeface="Arial Black"/>
              </a:rPr>
              <a:t>INPAD 	UNIAD</a:t>
            </a:r>
            <a:endParaRPr lang="en-US" sz="2800" b="1" i="1" spc="30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Black"/>
              <a:cs typeface="Arial Black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0" y="0"/>
            <a:ext cx="9162762" cy="615711"/>
            <a:chOff x="0" y="0"/>
            <a:chExt cx="9162762" cy="645008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9144000" cy="605690"/>
            </a:xfrm>
            <a:prstGeom prst="rect">
              <a:avLst/>
            </a:prstGeom>
            <a:gradFill flip="none" rotWithShape="1">
              <a:gsLst>
                <a:gs pos="45000">
                  <a:schemeClr val="accent1">
                    <a:tint val="100000"/>
                    <a:shade val="100000"/>
                    <a:satMod val="130000"/>
                  </a:schemeClr>
                </a:gs>
                <a:gs pos="72000">
                  <a:srgbClr val="006633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Picture 28" descr="LENAD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3"/>
              <a:ext cx="1534027" cy="6416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0" name="Picture 29" descr="Logo_UNIFESP1_vectorized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8945" y="3889"/>
              <a:ext cx="1083817" cy="6411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31" name="TextBox 30"/>
          <p:cNvSpPr txBox="1"/>
          <p:nvPr/>
        </p:nvSpPr>
        <p:spPr>
          <a:xfrm>
            <a:off x="1534031" y="-20486"/>
            <a:ext cx="651951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Beber em Binge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  <a:cs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000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618862581"/>
              </p:ext>
            </p:extLst>
          </p:nvPr>
        </p:nvGraphicFramePr>
        <p:xfrm>
          <a:off x="448852" y="1703294"/>
          <a:ext cx="8276795" cy="4654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CaixaDeTexto 8"/>
          <p:cNvSpPr txBox="1"/>
          <p:nvPr/>
        </p:nvSpPr>
        <p:spPr>
          <a:xfrm rot="18743222">
            <a:off x="2437394" y="2641735"/>
            <a:ext cx="867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 smtClean="0">
                <a:solidFill>
                  <a:srgbClr val="C00000"/>
                </a:solidFill>
              </a:rPr>
              <a:t>24 %</a:t>
            </a:r>
            <a:endParaRPr lang="pt-BR" sz="1400" b="1" dirty="0">
              <a:solidFill>
                <a:srgbClr val="C0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2642530" y="2762111"/>
            <a:ext cx="502906" cy="503998"/>
          </a:xfrm>
          <a:prstGeom prst="straightConnector1">
            <a:avLst/>
          </a:prstGeom>
          <a:ln w="19050" cmpd="sng">
            <a:solidFill>
              <a:srgbClr val="FF0000"/>
            </a:solidFill>
            <a:tailEnd type="arrow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CaixaDeTexto 8"/>
          <p:cNvSpPr txBox="1"/>
          <p:nvPr/>
        </p:nvSpPr>
        <p:spPr>
          <a:xfrm rot="18743222">
            <a:off x="6837683" y="2641736"/>
            <a:ext cx="867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pt-BR" sz="1400" b="1" dirty="0" smtClean="0">
                <a:solidFill>
                  <a:srgbClr val="C00000"/>
                </a:solidFill>
              </a:rPr>
              <a:t>35 %</a:t>
            </a:r>
            <a:endParaRPr lang="pt-BR" sz="1400" b="1" dirty="0">
              <a:solidFill>
                <a:srgbClr val="C00000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7042819" y="2762112"/>
            <a:ext cx="502906" cy="503998"/>
          </a:xfrm>
          <a:prstGeom prst="straightConnector1">
            <a:avLst/>
          </a:prstGeom>
          <a:ln w="19050" cmpd="sng">
            <a:solidFill>
              <a:srgbClr val="FF0000"/>
            </a:solidFill>
            <a:tailEnd type="arrow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0" y="0"/>
            <a:ext cx="9162762" cy="615711"/>
            <a:chOff x="0" y="0"/>
            <a:chExt cx="9162762" cy="64500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44000" cy="605690"/>
            </a:xfrm>
            <a:prstGeom prst="rect">
              <a:avLst/>
            </a:prstGeom>
            <a:gradFill flip="none" rotWithShape="1">
              <a:gsLst>
                <a:gs pos="45000">
                  <a:schemeClr val="accent1">
                    <a:tint val="100000"/>
                    <a:shade val="100000"/>
                    <a:satMod val="130000"/>
                  </a:schemeClr>
                </a:gs>
                <a:gs pos="72000">
                  <a:srgbClr val="006633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LENAD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3"/>
              <a:ext cx="1534027" cy="6416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Picture 14" descr="Logo_UNIFESP1_vectorized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8945" y="3889"/>
              <a:ext cx="1083817" cy="6411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6" name="TextBox 15"/>
          <p:cNvSpPr txBox="1"/>
          <p:nvPr/>
        </p:nvSpPr>
        <p:spPr>
          <a:xfrm>
            <a:off x="1534031" y="-20486"/>
            <a:ext cx="651951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Beber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lang="en-US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em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 Binge x Classe Social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456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047" y="14766"/>
            <a:ext cx="1654374" cy="33967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9525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800" b="1" i="1" spc="30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/>
                <a:cs typeface="Arial Black"/>
              </a:rPr>
              <a:t>INPAD</a:t>
            </a:r>
            <a:endParaRPr lang="en-US" sz="2800" b="1" i="1" spc="30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Black"/>
              <a:cs typeface="Arial Black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343643" y="3802565"/>
            <a:ext cx="6504025" cy="140551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800"/>
              </a:spcAft>
              <a:buClr>
                <a:schemeClr val="accent1"/>
              </a:buClr>
              <a:buSzPct val="140000"/>
            </a:pPr>
            <a:r>
              <a:rPr lang="en-GB" sz="2800" b="1" dirty="0" smtClean="0">
                <a:latin typeface="Calibri"/>
                <a:cs typeface="Calibri"/>
              </a:rPr>
              <a:t>21.7% </a:t>
            </a:r>
            <a:r>
              <a:rPr lang="en-GB" sz="2000" dirty="0" err="1" smtClean="0">
                <a:latin typeface="Calibri"/>
                <a:cs typeface="Calibri"/>
              </a:rPr>
              <a:t>foram</a:t>
            </a:r>
            <a:r>
              <a:rPr lang="en-GB" sz="2000" dirty="0" smtClean="0">
                <a:latin typeface="Calibri"/>
                <a:cs typeface="Calibri"/>
              </a:rPr>
              <a:t> </a:t>
            </a:r>
            <a:r>
              <a:rPr lang="en-GB" sz="2000" dirty="0" err="1" smtClean="0">
                <a:latin typeface="Calibri"/>
                <a:cs typeface="Calibri"/>
              </a:rPr>
              <a:t>vítimas</a:t>
            </a:r>
            <a:r>
              <a:rPr lang="en-GB" sz="2000" dirty="0" smtClean="0">
                <a:latin typeface="Calibri"/>
                <a:cs typeface="Calibri"/>
              </a:rPr>
              <a:t> de </a:t>
            </a:r>
            <a:r>
              <a:rPr lang="en-GB" sz="2000" dirty="0" err="1" smtClean="0">
                <a:latin typeface="Calibri"/>
                <a:cs typeface="Calibri"/>
              </a:rPr>
              <a:t>pelo</a:t>
            </a:r>
            <a:r>
              <a:rPr lang="en-GB" sz="2000" dirty="0" smtClean="0">
                <a:latin typeface="Calibri"/>
                <a:cs typeface="Calibri"/>
              </a:rPr>
              <a:t> </a:t>
            </a:r>
            <a:r>
              <a:rPr lang="en-GB" sz="2000" dirty="0" err="1" smtClean="0">
                <a:latin typeface="Calibri"/>
                <a:cs typeface="Calibri"/>
              </a:rPr>
              <a:t>menos</a:t>
            </a:r>
            <a:r>
              <a:rPr lang="en-GB" sz="2000" dirty="0" smtClean="0">
                <a:latin typeface="Calibri"/>
                <a:cs typeface="Calibri"/>
              </a:rPr>
              <a:t> um </a:t>
            </a:r>
            <a:r>
              <a:rPr lang="en-GB" sz="2000" dirty="0" err="1" smtClean="0">
                <a:latin typeface="Calibri"/>
                <a:cs typeface="Calibri"/>
              </a:rPr>
              <a:t>tipo</a:t>
            </a:r>
            <a:r>
              <a:rPr lang="en-GB" sz="2000" dirty="0" smtClean="0">
                <a:latin typeface="Calibri"/>
                <a:cs typeface="Calibri"/>
              </a:rPr>
              <a:t> de </a:t>
            </a:r>
            <a:r>
              <a:rPr lang="en-GB" sz="2000" dirty="0" err="1" smtClean="0">
                <a:latin typeface="Calibri"/>
                <a:cs typeface="Calibri"/>
              </a:rPr>
              <a:t>violência</a:t>
            </a:r>
            <a:endParaRPr lang="en-GB" sz="2000" dirty="0" smtClean="0">
              <a:latin typeface="Calibri"/>
              <a:cs typeface="Calibri"/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latin typeface="Calibri"/>
                <a:cs typeface="Calibri"/>
              </a:rPr>
              <a:t>E</a:t>
            </a:r>
            <a:r>
              <a:rPr lang="en-GB" sz="2000" b="1" dirty="0" smtClean="0">
                <a:latin typeface="Calibri"/>
                <a:cs typeface="Calibri"/>
              </a:rPr>
              <a:t>m 20% dos </a:t>
            </a:r>
            <a:r>
              <a:rPr lang="en-GB" sz="2000" b="1" dirty="0" err="1" smtClean="0">
                <a:latin typeface="Calibri"/>
                <a:cs typeface="Calibri"/>
              </a:rPr>
              <a:t>casos</a:t>
            </a:r>
            <a:r>
              <a:rPr lang="en-GB" sz="2000" b="1" dirty="0" smtClean="0">
                <a:latin typeface="Calibri"/>
                <a:cs typeface="Calibri"/>
              </a:rPr>
              <a:t> </a:t>
            </a:r>
            <a:r>
              <a:rPr lang="en-GB" sz="2000" b="1" dirty="0" err="1">
                <a:cs typeface="Calibri"/>
              </a:rPr>
              <a:t>agressor</a:t>
            </a:r>
            <a:r>
              <a:rPr lang="en-GB" sz="2000" b="1" dirty="0">
                <a:cs typeface="Calibri"/>
              </a:rPr>
              <a:t> </a:t>
            </a:r>
            <a:r>
              <a:rPr lang="en-GB" sz="2000" b="1" dirty="0" err="1">
                <a:cs typeface="Calibri"/>
              </a:rPr>
              <a:t>estava</a:t>
            </a:r>
            <a:r>
              <a:rPr lang="en-GB" sz="2000" b="1" dirty="0">
                <a:cs typeface="Calibri"/>
              </a:rPr>
              <a:t> sob </a:t>
            </a:r>
            <a:r>
              <a:rPr lang="en-GB" sz="2000" b="1" dirty="0" err="1">
                <a:cs typeface="Calibri"/>
              </a:rPr>
              <a:t>efeito</a:t>
            </a:r>
            <a:r>
              <a:rPr lang="en-GB" sz="2000" b="1" dirty="0">
                <a:cs typeface="Calibri"/>
              </a:rPr>
              <a:t> de </a:t>
            </a:r>
            <a:r>
              <a:rPr lang="en-GB" sz="2000" b="1" dirty="0" err="1">
                <a:cs typeface="Calibri"/>
              </a:rPr>
              <a:t>álcool</a:t>
            </a:r>
            <a:endParaRPr lang="pt-BR" sz="2000" dirty="0">
              <a:cs typeface="Calibri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13555" y="3219798"/>
            <a:ext cx="270110" cy="364333"/>
            <a:chOff x="636907" y="1461759"/>
            <a:chExt cx="364334" cy="364333"/>
          </a:xfrm>
        </p:grpSpPr>
        <p:sp>
          <p:nvSpPr>
            <p:cNvPr id="12" name="Oval 11"/>
            <p:cNvSpPr/>
            <p:nvPr/>
          </p:nvSpPr>
          <p:spPr>
            <a:xfrm>
              <a:off x="636907" y="1461759"/>
              <a:ext cx="364334" cy="364333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Chevron 12"/>
            <p:cNvSpPr/>
            <p:nvPr/>
          </p:nvSpPr>
          <p:spPr>
            <a:xfrm>
              <a:off x="731131" y="1537138"/>
              <a:ext cx="213574" cy="213574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625498" y="3219798"/>
            <a:ext cx="3685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Abuso</a:t>
            </a:r>
            <a:r>
              <a:rPr lang="en-US" b="1" dirty="0" smtClean="0"/>
              <a:t> </a:t>
            </a:r>
            <a:r>
              <a:rPr lang="en-US" b="1" dirty="0" err="1" smtClean="0"/>
              <a:t>Infantil</a:t>
            </a:r>
            <a:endParaRPr lang="en-US" b="1" dirty="0"/>
          </a:p>
        </p:txBody>
      </p:sp>
      <p:grpSp>
        <p:nvGrpSpPr>
          <p:cNvPr id="15" name="Group 14"/>
          <p:cNvGrpSpPr/>
          <p:nvPr/>
        </p:nvGrpSpPr>
        <p:grpSpPr>
          <a:xfrm>
            <a:off x="299444" y="854324"/>
            <a:ext cx="270110" cy="364333"/>
            <a:chOff x="636907" y="1461759"/>
            <a:chExt cx="364334" cy="364333"/>
          </a:xfrm>
        </p:grpSpPr>
        <p:sp>
          <p:nvSpPr>
            <p:cNvPr id="16" name="Oval 15"/>
            <p:cNvSpPr/>
            <p:nvPr/>
          </p:nvSpPr>
          <p:spPr>
            <a:xfrm>
              <a:off x="636907" y="1461759"/>
              <a:ext cx="364334" cy="364333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Chevron 16"/>
            <p:cNvSpPr/>
            <p:nvPr/>
          </p:nvSpPr>
          <p:spPr>
            <a:xfrm>
              <a:off x="731131" y="1537138"/>
              <a:ext cx="213574" cy="213574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25498" y="854324"/>
            <a:ext cx="3685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Violência</a:t>
            </a:r>
            <a:r>
              <a:rPr lang="en-US" b="1" dirty="0" smtClean="0"/>
              <a:t> entre </a:t>
            </a:r>
            <a:r>
              <a:rPr lang="en-US" b="1" dirty="0" err="1"/>
              <a:t>p</a:t>
            </a:r>
            <a:r>
              <a:rPr lang="en-US" b="1" dirty="0" err="1" smtClean="0"/>
              <a:t>arceiros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343643" y="1616858"/>
            <a:ext cx="6504025" cy="117468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800" b="1" dirty="0">
                <a:cs typeface="Calibri"/>
              </a:rPr>
              <a:t>6%</a:t>
            </a:r>
            <a:r>
              <a:rPr lang="en-GB" sz="2400" dirty="0">
                <a:cs typeface="Calibri"/>
              </a:rPr>
              <a:t> </a:t>
            </a:r>
            <a:r>
              <a:rPr lang="en-GB" sz="2400" dirty="0" err="1" smtClean="0">
                <a:cs typeface="Calibri"/>
              </a:rPr>
              <a:t>foram</a:t>
            </a:r>
            <a:r>
              <a:rPr lang="en-GB" sz="2400" dirty="0" smtClean="0">
                <a:cs typeface="Calibri"/>
              </a:rPr>
              <a:t> </a:t>
            </a:r>
            <a:r>
              <a:rPr lang="en-GB" sz="2400" dirty="0" err="1" smtClean="0">
                <a:cs typeface="Calibri"/>
              </a:rPr>
              <a:t>vítimas</a:t>
            </a:r>
            <a:r>
              <a:rPr lang="en-GB" sz="2400" dirty="0" smtClean="0">
                <a:cs typeface="Calibri"/>
              </a:rPr>
              <a:t> de </a:t>
            </a:r>
            <a:r>
              <a:rPr lang="en-GB" sz="2400" dirty="0" err="1" smtClean="0">
                <a:cs typeface="Calibri"/>
              </a:rPr>
              <a:t>violência</a:t>
            </a:r>
            <a:r>
              <a:rPr lang="en-GB" sz="2400" dirty="0" smtClean="0">
                <a:cs typeface="Calibri"/>
              </a:rPr>
              <a:t> </a:t>
            </a:r>
            <a:r>
              <a:rPr lang="en-GB" sz="2400" dirty="0" err="1" smtClean="0">
                <a:cs typeface="Calibri"/>
              </a:rPr>
              <a:t>doméstica</a:t>
            </a:r>
            <a:endParaRPr lang="en-GB" sz="2400" dirty="0" smtClean="0">
              <a:cs typeface="Calibri"/>
            </a:endParaRPr>
          </a:p>
          <a:p>
            <a:pPr>
              <a:lnSpc>
                <a:spcPct val="150000"/>
              </a:lnSpc>
            </a:pPr>
            <a:r>
              <a:rPr lang="en-GB" sz="2000" b="1" dirty="0" err="1" smtClean="0">
                <a:cs typeface="Calibri"/>
              </a:rPr>
              <a:t>Em</a:t>
            </a:r>
            <a:r>
              <a:rPr lang="en-GB" sz="2000" b="1" dirty="0" smtClean="0">
                <a:cs typeface="Calibri"/>
              </a:rPr>
              <a:t> 50% dos </a:t>
            </a:r>
            <a:r>
              <a:rPr lang="en-GB" sz="2000" b="1" dirty="0" err="1" smtClean="0">
                <a:cs typeface="Calibri"/>
              </a:rPr>
              <a:t>casos</a:t>
            </a:r>
            <a:r>
              <a:rPr lang="en-GB" sz="2000" b="1" dirty="0" smtClean="0">
                <a:cs typeface="Calibri"/>
              </a:rPr>
              <a:t> o </a:t>
            </a:r>
            <a:r>
              <a:rPr lang="en-GB" sz="2000" b="1" dirty="0" err="1" smtClean="0">
                <a:cs typeface="Calibri"/>
              </a:rPr>
              <a:t>agressor</a:t>
            </a:r>
            <a:r>
              <a:rPr lang="en-GB" sz="2000" b="1" dirty="0" smtClean="0">
                <a:cs typeface="Calibri"/>
              </a:rPr>
              <a:t> </a:t>
            </a:r>
            <a:r>
              <a:rPr lang="en-GB" sz="2000" b="1" dirty="0" err="1" smtClean="0">
                <a:cs typeface="Calibri"/>
              </a:rPr>
              <a:t>estava</a:t>
            </a:r>
            <a:r>
              <a:rPr lang="en-GB" sz="2000" b="1" dirty="0" smtClean="0">
                <a:cs typeface="Calibri"/>
              </a:rPr>
              <a:t> sob </a:t>
            </a:r>
            <a:r>
              <a:rPr lang="en-GB" sz="2000" b="1" dirty="0" err="1" smtClean="0">
                <a:cs typeface="Calibri"/>
              </a:rPr>
              <a:t>efeito</a:t>
            </a:r>
            <a:r>
              <a:rPr lang="en-GB" sz="2000" b="1" dirty="0" smtClean="0">
                <a:cs typeface="Calibri"/>
              </a:rPr>
              <a:t> de </a:t>
            </a:r>
            <a:r>
              <a:rPr lang="en-GB" sz="2000" b="1" dirty="0" err="1" smtClean="0">
                <a:cs typeface="Calibri"/>
              </a:rPr>
              <a:t>álcool</a:t>
            </a:r>
            <a:endParaRPr lang="pt-BR" dirty="0">
              <a:cs typeface="Calibri"/>
            </a:endParaRPr>
          </a:p>
        </p:txBody>
      </p:sp>
      <p:pic>
        <p:nvPicPr>
          <p:cNvPr id="21" name="Picture 20" descr="Domestic Violenc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56" y="1477656"/>
            <a:ext cx="1861357" cy="1588358"/>
          </a:xfrm>
          <a:prstGeom prst="rect">
            <a:avLst/>
          </a:prstGeom>
        </p:spPr>
      </p:pic>
      <p:pic>
        <p:nvPicPr>
          <p:cNvPr id="22" name="Picture 21" descr="childabus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40" y="3651927"/>
            <a:ext cx="1391471" cy="1650198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0" y="0"/>
            <a:ext cx="9144000" cy="615711"/>
            <a:chOff x="0" y="0"/>
            <a:chExt cx="9144000" cy="645008"/>
          </a:xfrm>
        </p:grpSpPr>
        <p:sp>
          <p:nvSpPr>
            <p:cNvPr id="23" name="Rectangle 22"/>
            <p:cNvSpPr/>
            <p:nvPr/>
          </p:nvSpPr>
          <p:spPr>
            <a:xfrm>
              <a:off x="0" y="0"/>
              <a:ext cx="9144000" cy="605690"/>
            </a:xfrm>
            <a:prstGeom prst="rect">
              <a:avLst/>
            </a:prstGeom>
            <a:gradFill flip="none" rotWithShape="1">
              <a:gsLst>
                <a:gs pos="45000">
                  <a:schemeClr val="accent1">
                    <a:tint val="100000"/>
                    <a:shade val="100000"/>
                    <a:satMod val="130000"/>
                  </a:schemeClr>
                </a:gs>
                <a:gs pos="72000">
                  <a:srgbClr val="006633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Picture 23" descr="LENAD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3"/>
              <a:ext cx="1534027" cy="6416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Picture 24" descr="Logo_UNIFESP1_vectorized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3545" y="3889"/>
              <a:ext cx="1083817" cy="6411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6" name="TextBox 25"/>
          <p:cNvSpPr txBox="1"/>
          <p:nvPr/>
        </p:nvSpPr>
        <p:spPr>
          <a:xfrm>
            <a:off x="1534032" y="-46908"/>
            <a:ext cx="6519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chemeClr val="bg1"/>
                </a:solidFill>
                <a:latin typeface="Calibri"/>
                <a:cs typeface="Calibri"/>
              </a:rPr>
              <a:t>Violência</a:t>
            </a:r>
            <a:r>
              <a:rPr lang="en-US" sz="3600" b="1" dirty="0" smtClean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Calibri"/>
                <a:cs typeface="Calibri"/>
              </a:rPr>
              <a:t>Doméstica</a:t>
            </a:r>
            <a:endParaRPr lang="en-US" sz="3600" b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5" name="Round Diagonal Corner Rectangle 4"/>
          <p:cNvSpPr/>
          <p:nvPr/>
        </p:nvSpPr>
        <p:spPr>
          <a:xfrm>
            <a:off x="625498" y="5785556"/>
            <a:ext cx="8066946" cy="973665"/>
          </a:xfrm>
          <a:prstGeom prst="round2Diag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1A1A70"/>
                </a:solidFill>
              </a:rPr>
              <a:t>33.6% dos </a:t>
            </a:r>
            <a:r>
              <a:rPr lang="en-US" sz="2400" b="1" dirty="0" err="1" smtClean="0">
                <a:solidFill>
                  <a:srgbClr val="1A1A70"/>
                </a:solidFill>
              </a:rPr>
              <a:t>bebedores</a:t>
            </a:r>
            <a:r>
              <a:rPr lang="en-US" sz="2400" b="1" dirty="0" smtClean="0">
                <a:solidFill>
                  <a:srgbClr val="1A1A70"/>
                </a:solidFill>
              </a:rPr>
              <a:t> </a:t>
            </a:r>
            <a:r>
              <a:rPr lang="en-US" sz="2400" b="1" dirty="0" err="1" smtClean="0">
                <a:solidFill>
                  <a:srgbClr val="1A1A70"/>
                </a:solidFill>
              </a:rPr>
              <a:t>referiram</a:t>
            </a:r>
            <a:r>
              <a:rPr lang="en-US" sz="2400" b="1" dirty="0" smtClean="0">
                <a:solidFill>
                  <a:srgbClr val="1A1A70"/>
                </a:solidFill>
              </a:rPr>
              <a:t> </a:t>
            </a:r>
            <a:r>
              <a:rPr lang="en-US" sz="2400" b="1" dirty="0" err="1" smtClean="0">
                <a:solidFill>
                  <a:srgbClr val="1A1A70"/>
                </a:solidFill>
              </a:rPr>
              <a:t>já</a:t>
            </a:r>
            <a:r>
              <a:rPr lang="en-US" sz="2400" b="1" dirty="0" smtClean="0">
                <a:solidFill>
                  <a:srgbClr val="1A1A70"/>
                </a:solidFill>
              </a:rPr>
              <a:t> </a:t>
            </a:r>
            <a:r>
              <a:rPr lang="en-US" sz="2400" b="1" dirty="0" err="1" smtClean="0">
                <a:solidFill>
                  <a:srgbClr val="1A1A70"/>
                </a:solidFill>
              </a:rPr>
              <a:t>ter</a:t>
            </a:r>
            <a:r>
              <a:rPr lang="en-US" sz="2400" b="1" dirty="0" smtClean="0">
                <a:solidFill>
                  <a:srgbClr val="1A1A70"/>
                </a:solidFill>
              </a:rPr>
              <a:t> BATIDO </a:t>
            </a:r>
            <a:r>
              <a:rPr lang="en-US" sz="2400" b="1" dirty="0" err="1" smtClean="0">
                <a:solidFill>
                  <a:srgbClr val="1A1A70"/>
                </a:solidFill>
              </a:rPr>
              <a:t>em</a:t>
            </a:r>
            <a:r>
              <a:rPr lang="en-US" sz="2400" b="1" dirty="0" smtClean="0">
                <a:solidFill>
                  <a:srgbClr val="1A1A70"/>
                </a:solidFill>
              </a:rPr>
              <a:t> </a:t>
            </a:r>
            <a:r>
              <a:rPr lang="en-US" sz="2400" b="1" dirty="0" err="1" smtClean="0">
                <a:solidFill>
                  <a:srgbClr val="1A1A70"/>
                </a:solidFill>
              </a:rPr>
              <a:t>alguém</a:t>
            </a:r>
            <a:r>
              <a:rPr lang="en-US" sz="2400" b="1" dirty="0">
                <a:solidFill>
                  <a:srgbClr val="1A1A70"/>
                </a:solidFill>
              </a:rPr>
              <a:t> </a:t>
            </a:r>
            <a:r>
              <a:rPr lang="en-US" sz="2400" b="1" dirty="0" err="1" smtClean="0">
                <a:solidFill>
                  <a:srgbClr val="1A1A70"/>
                </a:solidFill>
              </a:rPr>
              <a:t>quando</a:t>
            </a:r>
            <a:r>
              <a:rPr lang="en-US" sz="2400" b="1" dirty="0" smtClean="0">
                <a:solidFill>
                  <a:srgbClr val="1A1A70"/>
                </a:solidFill>
              </a:rPr>
              <a:t> </a:t>
            </a:r>
            <a:r>
              <a:rPr lang="en-US" sz="2400" b="1" dirty="0" err="1" smtClean="0">
                <a:solidFill>
                  <a:srgbClr val="1A1A70"/>
                </a:solidFill>
              </a:rPr>
              <a:t>haviam</a:t>
            </a:r>
            <a:r>
              <a:rPr lang="en-US" sz="2400" b="1" dirty="0" smtClean="0">
                <a:solidFill>
                  <a:srgbClr val="1A1A70"/>
                </a:solidFill>
              </a:rPr>
              <a:t> </a:t>
            </a:r>
            <a:r>
              <a:rPr lang="en-US" sz="2400" b="1" dirty="0" err="1" smtClean="0">
                <a:solidFill>
                  <a:srgbClr val="1A1A70"/>
                </a:solidFill>
              </a:rPr>
              <a:t>bebido</a:t>
            </a:r>
            <a:endParaRPr lang="en-US" sz="2400" b="1" dirty="0">
              <a:solidFill>
                <a:srgbClr val="1A1A7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741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8226" y="39028610"/>
            <a:ext cx="605119" cy="60511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30626" y="39181010"/>
            <a:ext cx="605119" cy="6051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83026" y="39333410"/>
            <a:ext cx="605119" cy="6051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35426" y="39485810"/>
            <a:ext cx="605119" cy="605119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9144000" cy="615711"/>
            <a:chOff x="0" y="0"/>
            <a:chExt cx="9144000" cy="64500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44000" cy="605690"/>
            </a:xfrm>
            <a:prstGeom prst="rect">
              <a:avLst/>
            </a:prstGeom>
            <a:gradFill flip="none" rotWithShape="1">
              <a:gsLst>
                <a:gs pos="45000">
                  <a:schemeClr val="accent1">
                    <a:tint val="100000"/>
                    <a:shade val="100000"/>
                    <a:satMod val="130000"/>
                  </a:schemeClr>
                </a:gs>
                <a:gs pos="72000">
                  <a:srgbClr val="006633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LENAD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3"/>
              <a:ext cx="1534027" cy="6416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Picture 14" descr="Logo_UNIFESP1_vectorized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3545" y="3889"/>
              <a:ext cx="1083817" cy="6411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49954"/>
            <a:ext cx="8229600" cy="728133"/>
          </a:xfrm>
        </p:spPr>
        <p:txBody>
          <a:bodyPr/>
          <a:lstStyle/>
          <a:p>
            <a:r>
              <a:rPr lang="en-US" b="1" dirty="0" err="1" smtClean="0">
                <a:solidFill>
                  <a:schemeClr val="bg1"/>
                </a:solidFill>
              </a:rPr>
              <a:t>Violência</a:t>
            </a:r>
            <a:r>
              <a:rPr lang="en-US" b="1" dirty="0" smtClean="0">
                <a:solidFill>
                  <a:schemeClr val="bg1"/>
                </a:solidFill>
              </a:rPr>
              <a:t> Urbana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84669" y="886618"/>
            <a:ext cx="8071553" cy="4707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2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</a:ln>
          <a:effectLst>
            <a:glow rad="63500">
              <a:schemeClr val="bg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fontAlgn="base">
              <a:defRPr sz="2400" b="1" i="0" u="none" strike="noStrike" kern="1200" baseline="0">
                <a:solidFill>
                  <a:prstClr val="black"/>
                </a:solidFill>
                <a:latin typeface="Calibri"/>
                <a:ea typeface="+mn-ea"/>
                <a:cs typeface="Calibri"/>
              </a:defRPr>
            </a:pPr>
            <a:r>
              <a:rPr lang="en-US" sz="2800" dirty="0" err="1" smtClean="0"/>
              <a:t>Envolvimento</a:t>
            </a:r>
            <a:r>
              <a:rPr lang="en-US" sz="2800" dirty="0" smtClean="0"/>
              <a:t> </a:t>
            </a:r>
            <a:r>
              <a:rPr lang="en-US" sz="2800" dirty="0" err="1" smtClean="0"/>
              <a:t>em</a:t>
            </a:r>
            <a:r>
              <a:rPr lang="en-US" sz="2800" dirty="0" smtClean="0"/>
              <a:t> </a:t>
            </a:r>
            <a:r>
              <a:rPr lang="en-US" sz="2800" dirty="0" err="1" smtClean="0"/>
              <a:t>Brigas</a:t>
            </a:r>
            <a:r>
              <a:rPr lang="en-US" sz="2800" dirty="0" smtClean="0"/>
              <a:t> com </a:t>
            </a:r>
            <a:r>
              <a:rPr lang="en-US" sz="2800" dirty="0" err="1" smtClean="0"/>
              <a:t>Agressão</a:t>
            </a:r>
            <a:r>
              <a:rPr lang="en-US" sz="2800" dirty="0" smtClean="0"/>
              <a:t> </a:t>
            </a:r>
            <a:r>
              <a:rPr lang="en-US" sz="2800" dirty="0" err="1" smtClean="0"/>
              <a:t>Física</a:t>
            </a:r>
            <a:endParaRPr lang="en-US" sz="3600" dirty="0"/>
          </a:p>
        </p:txBody>
      </p:sp>
      <p:graphicFrame>
        <p:nvGraphicFramePr>
          <p:cNvPr id="18" name="Chart 17"/>
          <p:cNvGraphicFramePr/>
          <p:nvPr>
            <p:extLst>
              <p:ext uri="{D42A27DB-BD31-4B8C-83A1-F6EECF244321}">
                <p14:modId xmlns:p14="http://schemas.microsoft.com/office/powerpoint/2010/main" val="505661830"/>
              </p:ext>
            </p:extLst>
          </p:nvPr>
        </p:nvGraphicFramePr>
        <p:xfrm>
          <a:off x="0" y="1357362"/>
          <a:ext cx="9137362" cy="5500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814539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591067396"/>
              </p:ext>
            </p:extLst>
          </p:nvPr>
        </p:nvGraphicFramePr>
        <p:xfrm>
          <a:off x="0" y="2029637"/>
          <a:ext cx="2766871" cy="2897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1508225" y="2850104"/>
            <a:ext cx="13775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População Geral</a:t>
            </a:r>
            <a:endParaRPr lang="en-US" sz="1400" dirty="0">
              <a:solidFill>
                <a:srgbClr val="FFFFFF"/>
              </a:solidFill>
            </a:endParaRPr>
          </a:p>
        </p:txBody>
      </p:sp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851652763"/>
              </p:ext>
            </p:extLst>
          </p:nvPr>
        </p:nvGraphicFramePr>
        <p:xfrm>
          <a:off x="1534032" y="1150738"/>
          <a:ext cx="2210781" cy="2892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43000" y="1706471"/>
            <a:ext cx="1941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População Geral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575022" y="2583104"/>
            <a:ext cx="5911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2.6%</a:t>
            </a:r>
            <a:endParaRPr lang="en-US" sz="1600" dirty="0"/>
          </a:p>
        </p:txBody>
      </p:sp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3423286798"/>
              </p:ext>
            </p:extLst>
          </p:nvPr>
        </p:nvGraphicFramePr>
        <p:xfrm>
          <a:off x="5207860" y="1147674"/>
          <a:ext cx="2845684" cy="2892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4587709" y="1706471"/>
            <a:ext cx="1288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Homens</a:t>
            </a:r>
            <a:endParaRPr lang="en-US" sz="2000" b="1" dirty="0"/>
          </a:p>
        </p:txBody>
      </p:sp>
      <p:graphicFrame>
        <p:nvGraphicFramePr>
          <p:cNvPr id="18" name="Chart 17"/>
          <p:cNvGraphicFramePr/>
          <p:nvPr>
            <p:extLst>
              <p:ext uri="{D42A27DB-BD31-4B8C-83A1-F6EECF244321}">
                <p14:modId xmlns:p14="http://schemas.microsoft.com/office/powerpoint/2010/main" val="2431952202"/>
              </p:ext>
            </p:extLst>
          </p:nvPr>
        </p:nvGraphicFramePr>
        <p:xfrm>
          <a:off x="1078662" y="4010173"/>
          <a:ext cx="2533782" cy="2900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01340" y="4010172"/>
            <a:ext cx="2642738" cy="74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b="1" dirty="0" smtClean="0"/>
              <a:t>Homens com menos de 30 anos</a:t>
            </a:r>
            <a:endParaRPr lang="en-US" b="1" dirty="0"/>
          </a:p>
        </p:txBody>
      </p:sp>
      <p:graphicFrame>
        <p:nvGraphicFramePr>
          <p:cNvPr id="27" name="Chart 26"/>
          <p:cNvGraphicFramePr/>
          <p:nvPr>
            <p:extLst>
              <p:ext uri="{D42A27DB-BD31-4B8C-83A1-F6EECF244321}">
                <p14:modId xmlns:p14="http://schemas.microsoft.com/office/powerpoint/2010/main" val="2756638526"/>
              </p:ext>
            </p:extLst>
          </p:nvPr>
        </p:nvGraphicFramePr>
        <p:xfrm>
          <a:off x="5383332" y="4398642"/>
          <a:ext cx="2670212" cy="2354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8226479" y="5456316"/>
            <a:ext cx="583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27%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443254" y="926018"/>
            <a:ext cx="8042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Envolvimento em Brigas com Agressão </a:t>
            </a:r>
            <a:r>
              <a:rPr lang="en-US" sz="2400" b="1" dirty="0"/>
              <a:t>F</a:t>
            </a:r>
            <a:r>
              <a:rPr lang="en-US" sz="2400" b="1" dirty="0" smtClean="0"/>
              <a:t>ísica</a:t>
            </a:r>
            <a:endParaRPr lang="en-US" sz="24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4587709" y="4053743"/>
            <a:ext cx="324051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Homens</a:t>
            </a:r>
            <a:r>
              <a:rPr lang="en-US" b="1" dirty="0"/>
              <a:t> </a:t>
            </a:r>
            <a:r>
              <a:rPr lang="en-US" b="1" dirty="0" smtClean="0"/>
              <a:t>com </a:t>
            </a:r>
            <a:r>
              <a:rPr lang="en-US" b="1" dirty="0" err="1" smtClean="0"/>
              <a:t>menos</a:t>
            </a:r>
            <a:r>
              <a:rPr lang="en-US" b="1" dirty="0" smtClean="0"/>
              <a:t> de 30 </a:t>
            </a:r>
            <a:r>
              <a:rPr lang="en-US" b="1" dirty="0" err="1" smtClean="0"/>
              <a:t>anos</a:t>
            </a:r>
            <a:r>
              <a:rPr lang="en-US" b="1" dirty="0"/>
              <a:t> </a:t>
            </a:r>
            <a:r>
              <a:rPr lang="en-US" sz="2000" b="1" dirty="0" err="1"/>
              <a:t>bebedores</a:t>
            </a:r>
            <a:r>
              <a:rPr lang="en-US" sz="2000" b="1" dirty="0"/>
              <a:t> </a:t>
            </a:r>
            <a:r>
              <a:rPr lang="en-US" sz="2000" b="1" dirty="0" err="1"/>
              <a:t>problemáticos</a:t>
            </a:r>
            <a:r>
              <a:rPr lang="en-US" b="1" dirty="0"/>
              <a:t> 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173144" y="999068"/>
            <a:ext cx="270110" cy="364333"/>
            <a:chOff x="636907" y="1461759"/>
            <a:chExt cx="364334" cy="364333"/>
          </a:xfrm>
        </p:grpSpPr>
        <p:sp>
          <p:nvSpPr>
            <p:cNvPr id="39" name="Oval 38"/>
            <p:cNvSpPr/>
            <p:nvPr/>
          </p:nvSpPr>
          <p:spPr>
            <a:xfrm>
              <a:off x="636907" y="1461759"/>
              <a:ext cx="364334" cy="364333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Chevron 39"/>
            <p:cNvSpPr/>
            <p:nvPr/>
          </p:nvSpPr>
          <p:spPr>
            <a:xfrm>
              <a:off x="731131" y="1537138"/>
              <a:ext cx="213574" cy="213574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46" name="Picture 45" descr="Logo_UNIFESP1_vectorized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917" y="3892"/>
            <a:ext cx="828678" cy="490195"/>
          </a:xfrm>
          <a:prstGeom prst="rect">
            <a:avLst/>
          </a:prstGeom>
        </p:spPr>
      </p:pic>
      <p:sp>
        <p:nvSpPr>
          <p:cNvPr id="31" name="Title 1"/>
          <p:cNvSpPr txBox="1">
            <a:spLocks/>
          </p:cNvSpPr>
          <p:nvPr/>
        </p:nvSpPr>
        <p:spPr>
          <a:xfrm>
            <a:off x="847046" y="-87859"/>
            <a:ext cx="3630339" cy="581945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95250" h="55880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i="1" spc="30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/>
                <a:cs typeface="Arial Black"/>
              </a:rPr>
              <a:t>INPAD 	UNIAD</a:t>
            </a:r>
            <a:endParaRPr lang="en-US" sz="2800" b="1" i="1" spc="30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Black"/>
              <a:cs typeface="Arial Black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0" y="0"/>
            <a:ext cx="9162762" cy="615711"/>
            <a:chOff x="0" y="0"/>
            <a:chExt cx="9162762" cy="645008"/>
          </a:xfrm>
        </p:grpSpPr>
        <p:sp>
          <p:nvSpPr>
            <p:cNvPr id="44" name="Rectangle 43"/>
            <p:cNvSpPr/>
            <p:nvPr/>
          </p:nvSpPr>
          <p:spPr>
            <a:xfrm>
              <a:off x="0" y="0"/>
              <a:ext cx="9144000" cy="605690"/>
            </a:xfrm>
            <a:prstGeom prst="rect">
              <a:avLst/>
            </a:prstGeom>
            <a:gradFill flip="none" rotWithShape="1">
              <a:gsLst>
                <a:gs pos="45000">
                  <a:schemeClr val="accent1">
                    <a:tint val="100000"/>
                    <a:shade val="100000"/>
                    <a:satMod val="130000"/>
                  </a:schemeClr>
                </a:gs>
                <a:gs pos="72000">
                  <a:srgbClr val="006633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5" name="Picture 44" descr="LENAD.jp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3"/>
              <a:ext cx="1534027" cy="6416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7" name="Picture 46" descr="Logo_UNIFESP1_vectorized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8945" y="3889"/>
              <a:ext cx="1083817" cy="6411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8" name="TextBox 47"/>
          <p:cNvSpPr txBox="1"/>
          <p:nvPr/>
        </p:nvSpPr>
        <p:spPr>
          <a:xfrm>
            <a:off x="1534031" y="-20486"/>
            <a:ext cx="651951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Violência Urbana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  <a:cs typeface="Calibri"/>
            </a:endParaRPr>
          </a:p>
        </p:txBody>
      </p:sp>
      <p:cxnSp>
        <p:nvCxnSpPr>
          <p:cNvPr id="33" name="Elbow Connector 32"/>
          <p:cNvCxnSpPr/>
          <p:nvPr/>
        </p:nvCxnSpPr>
        <p:spPr>
          <a:xfrm rot="16200000" flipH="1">
            <a:off x="3365619" y="5632486"/>
            <a:ext cx="316456" cy="177194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426507" y="5879311"/>
            <a:ext cx="4353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6%</a:t>
            </a:r>
            <a:endParaRPr lang="en-US" sz="1600" dirty="0"/>
          </a:p>
        </p:txBody>
      </p:sp>
      <p:cxnSp>
        <p:nvCxnSpPr>
          <p:cNvPr id="35" name="Elbow Connector 34"/>
          <p:cNvCxnSpPr/>
          <p:nvPr/>
        </p:nvCxnSpPr>
        <p:spPr>
          <a:xfrm>
            <a:off x="7609906" y="5537991"/>
            <a:ext cx="583689" cy="115824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Elbow Connector 35"/>
          <p:cNvCxnSpPr/>
          <p:nvPr/>
        </p:nvCxnSpPr>
        <p:spPr>
          <a:xfrm rot="16200000" flipH="1">
            <a:off x="7389429" y="2721755"/>
            <a:ext cx="489935" cy="218313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823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ogo_UNIFESP1_vectoriz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917" y="3892"/>
            <a:ext cx="828678" cy="490195"/>
          </a:xfrm>
          <a:prstGeom prst="rect">
            <a:avLst/>
          </a:prstGeom>
        </p:spPr>
      </p:pic>
      <p:sp>
        <p:nvSpPr>
          <p:cNvPr id="24" name="Title 1"/>
          <p:cNvSpPr txBox="1">
            <a:spLocks/>
          </p:cNvSpPr>
          <p:nvPr/>
        </p:nvSpPr>
        <p:spPr>
          <a:xfrm>
            <a:off x="847046" y="-87859"/>
            <a:ext cx="3630339" cy="581945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95250" h="55880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i="1" spc="30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/>
                <a:cs typeface="Arial Black"/>
              </a:rPr>
              <a:t>INPAD 	UNIAD</a:t>
            </a:r>
            <a:endParaRPr lang="en-US" sz="2800" b="1" i="1" spc="30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Black"/>
              <a:cs typeface="Arial Black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450569395"/>
              </p:ext>
            </p:extLst>
          </p:nvPr>
        </p:nvGraphicFramePr>
        <p:xfrm>
          <a:off x="179609" y="1608667"/>
          <a:ext cx="8441602" cy="5164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0" y="0"/>
            <a:ext cx="9162762" cy="615711"/>
            <a:chOff x="0" y="0"/>
            <a:chExt cx="9162762" cy="645008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9144000" cy="605690"/>
            </a:xfrm>
            <a:prstGeom prst="rect">
              <a:avLst/>
            </a:prstGeom>
            <a:gradFill flip="none" rotWithShape="1">
              <a:gsLst>
                <a:gs pos="45000">
                  <a:schemeClr val="accent1">
                    <a:tint val="100000"/>
                    <a:shade val="100000"/>
                    <a:satMod val="130000"/>
                  </a:schemeClr>
                </a:gs>
                <a:gs pos="72000">
                  <a:srgbClr val="006633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15" descr="LENAD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3"/>
              <a:ext cx="1534027" cy="6416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" name="Picture 16" descr="Logo_UNIFESP1_vectorized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8945" y="3889"/>
              <a:ext cx="1083817" cy="6411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8" name="TextBox 17"/>
          <p:cNvSpPr txBox="1"/>
          <p:nvPr/>
        </p:nvSpPr>
        <p:spPr>
          <a:xfrm>
            <a:off x="1534031" y="-20486"/>
            <a:ext cx="651951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Violência Urbana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79609" y="880403"/>
            <a:ext cx="7379265" cy="4707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2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</a:ln>
          <a:effectLst>
            <a:glow rad="63500">
              <a:schemeClr val="bg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/>
          <a:p>
            <a:pPr fontAlgn="base">
              <a:defRPr sz="2400" b="1" i="0" u="none" strike="noStrike" kern="1200" baseline="0">
                <a:solidFill>
                  <a:prstClr val="black"/>
                </a:solidFill>
                <a:latin typeface="Calibri"/>
                <a:ea typeface="+mn-ea"/>
                <a:cs typeface="Calibri"/>
              </a:defRPr>
            </a:pPr>
            <a:r>
              <a:rPr lang="en-US" sz="3200" dirty="0" smtClean="0"/>
              <a:t>Andar Armado - Regiões</a:t>
            </a:r>
            <a:endParaRPr lang="en-US" sz="4000" dirty="0"/>
          </a:p>
        </p:txBody>
      </p:sp>
      <p:grpSp>
        <p:nvGrpSpPr>
          <p:cNvPr id="34" name="Group 33"/>
          <p:cNvGrpSpPr/>
          <p:nvPr/>
        </p:nvGrpSpPr>
        <p:grpSpPr>
          <a:xfrm>
            <a:off x="378116" y="955782"/>
            <a:ext cx="364334" cy="364333"/>
            <a:chOff x="1141709" y="587337"/>
            <a:chExt cx="364334" cy="364333"/>
          </a:xfrm>
        </p:grpSpPr>
        <p:sp>
          <p:nvSpPr>
            <p:cNvPr id="35" name="Oval 34"/>
            <p:cNvSpPr/>
            <p:nvPr/>
          </p:nvSpPr>
          <p:spPr>
            <a:xfrm>
              <a:off x="1141709" y="587337"/>
              <a:ext cx="364334" cy="364333"/>
            </a:xfrm>
            <a:prstGeom prst="ellipse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Chevron 35"/>
            <p:cNvSpPr/>
            <p:nvPr/>
          </p:nvSpPr>
          <p:spPr>
            <a:xfrm>
              <a:off x="1235933" y="662716"/>
              <a:ext cx="213574" cy="213574"/>
            </a:xfrm>
            <a:prstGeom prst="chevron">
              <a:avLst/>
            </a:prstGeom>
            <a:solidFill>
              <a:srgbClr val="FFFFFF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108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282597217"/>
              </p:ext>
            </p:extLst>
          </p:nvPr>
        </p:nvGraphicFramePr>
        <p:xfrm>
          <a:off x="1553979" y="1524151"/>
          <a:ext cx="2120278" cy="2113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102539" y="2140456"/>
            <a:ext cx="4353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8%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406976" y="1189013"/>
            <a:ext cx="5006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Posse de arma de fogo</a:t>
            </a:r>
            <a:endParaRPr lang="en-US" sz="2400" b="1" dirty="0"/>
          </a:p>
        </p:txBody>
      </p:sp>
      <p:graphicFrame>
        <p:nvGraphicFramePr>
          <p:cNvPr id="19" name="Chart 18"/>
          <p:cNvGraphicFramePr/>
          <p:nvPr>
            <p:extLst>
              <p:ext uri="{D42A27DB-BD31-4B8C-83A1-F6EECF244321}">
                <p14:modId xmlns:p14="http://schemas.microsoft.com/office/powerpoint/2010/main" val="4253832838"/>
              </p:ext>
            </p:extLst>
          </p:nvPr>
        </p:nvGraphicFramePr>
        <p:xfrm>
          <a:off x="5314251" y="1491885"/>
          <a:ext cx="2120278" cy="2113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6799958" y="2200583"/>
            <a:ext cx="5393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10%</a:t>
            </a:r>
            <a:endParaRPr lang="en-US" sz="1600" dirty="0"/>
          </a:p>
        </p:txBody>
      </p:sp>
      <p:sp>
        <p:nvSpPr>
          <p:cNvPr id="25" name="TextBox 24"/>
          <p:cNvSpPr txBox="1"/>
          <p:nvPr/>
        </p:nvSpPr>
        <p:spPr>
          <a:xfrm>
            <a:off x="1700654" y="2018149"/>
            <a:ext cx="1444991" cy="675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b="1" dirty="0" smtClean="0">
                <a:solidFill>
                  <a:srgbClr val="000000"/>
                </a:solidFill>
              </a:rPr>
              <a:t>População geral</a:t>
            </a:r>
            <a:endParaRPr lang="en-US" sz="1600" b="1" dirty="0">
              <a:solidFill>
                <a:srgbClr val="00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805776" y="1907990"/>
            <a:ext cx="9941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Homens</a:t>
            </a:r>
            <a:endParaRPr lang="en-US" sz="1600" b="1" dirty="0"/>
          </a:p>
        </p:txBody>
      </p:sp>
      <p:graphicFrame>
        <p:nvGraphicFramePr>
          <p:cNvPr id="29" name="Chart 28"/>
          <p:cNvGraphicFramePr/>
          <p:nvPr>
            <p:extLst>
              <p:ext uri="{D42A27DB-BD31-4B8C-83A1-F6EECF244321}">
                <p14:modId xmlns:p14="http://schemas.microsoft.com/office/powerpoint/2010/main" val="3489935994"/>
              </p:ext>
            </p:extLst>
          </p:nvPr>
        </p:nvGraphicFramePr>
        <p:xfrm>
          <a:off x="79823" y="3846223"/>
          <a:ext cx="2210781" cy="2892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1660226" y="4186973"/>
            <a:ext cx="5911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2.5%</a:t>
            </a:r>
            <a:endParaRPr lang="en-US" sz="1600" dirty="0"/>
          </a:p>
        </p:txBody>
      </p:sp>
      <p:graphicFrame>
        <p:nvGraphicFramePr>
          <p:cNvPr id="33" name="Chart 32"/>
          <p:cNvGraphicFramePr/>
          <p:nvPr>
            <p:extLst>
              <p:ext uri="{D42A27DB-BD31-4B8C-83A1-F6EECF244321}">
                <p14:modId xmlns:p14="http://schemas.microsoft.com/office/powerpoint/2010/main" val="2783535494"/>
              </p:ext>
            </p:extLst>
          </p:nvPr>
        </p:nvGraphicFramePr>
        <p:xfrm>
          <a:off x="2353406" y="3851315"/>
          <a:ext cx="2210781" cy="2892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2523701" y="4971921"/>
            <a:ext cx="1095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Homens</a:t>
            </a:r>
            <a:endParaRPr lang="en-US" b="1" dirty="0"/>
          </a:p>
        </p:txBody>
      </p:sp>
      <p:graphicFrame>
        <p:nvGraphicFramePr>
          <p:cNvPr id="38" name="Chart 37"/>
          <p:cNvGraphicFramePr/>
          <p:nvPr>
            <p:extLst>
              <p:ext uri="{D42A27DB-BD31-4B8C-83A1-F6EECF244321}">
                <p14:modId xmlns:p14="http://schemas.microsoft.com/office/powerpoint/2010/main" val="3663333237"/>
              </p:ext>
            </p:extLst>
          </p:nvPr>
        </p:nvGraphicFramePr>
        <p:xfrm>
          <a:off x="4647853" y="3846223"/>
          <a:ext cx="2210781" cy="2892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4790451" y="5085675"/>
            <a:ext cx="1245153" cy="675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b="1" dirty="0" smtClean="0"/>
              <a:t>Homens</a:t>
            </a:r>
          </a:p>
          <a:p>
            <a:pPr>
              <a:lnSpc>
                <a:spcPct val="120000"/>
              </a:lnSpc>
            </a:pPr>
            <a:r>
              <a:rPr lang="en-US" sz="1600" b="1" dirty="0" smtClean="0"/>
              <a:t>Bebedores</a:t>
            </a:r>
            <a:endParaRPr lang="en-US" sz="1600" b="1" dirty="0"/>
          </a:p>
        </p:txBody>
      </p:sp>
      <p:graphicFrame>
        <p:nvGraphicFramePr>
          <p:cNvPr id="40" name="Chart 39"/>
          <p:cNvGraphicFramePr/>
          <p:nvPr>
            <p:extLst>
              <p:ext uri="{D42A27DB-BD31-4B8C-83A1-F6EECF244321}">
                <p14:modId xmlns:p14="http://schemas.microsoft.com/office/powerpoint/2010/main" val="1213750137"/>
              </p:ext>
            </p:extLst>
          </p:nvPr>
        </p:nvGraphicFramePr>
        <p:xfrm>
          <a:off x="6842499" y="3846223"/>
          <a:ext cx="2210781" cy="2892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6978142" y="4893783"/>
            <a:ext cx="1245153" cy="970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b="1" dirty="0" smtClean="0"/>
              <a:t>Homens</a:t>
            </a:r>
          </a:p>
          <a:p>
            <a:pPr>
              <a:lnSpc>
                <a:spcPct val="120000"/>
              </a:lnSpc>
            </a:pPr>
            <a:r>
              <a:rPr lang="en-US" sz="1600" b="1" dirty="0" smtClean="0"/>
              <a:t>Bebedores</a:t>
            </a:r>
          </a:p>
          <a:p>
            <a:pPr>
              <a:lnSpc>
                <a:spcPct val="120000"/>
              </a:lnSpc>
            </a:pPr>
            <a:r>
              <a:rPr lang="en-US" sz="1600" b="1" dirty="0" smtClean="0"/>
              <a:t>+ &lt;30 anos</a:t>
            </a:r>
            <a:endParaRPr lang="en-US" sz="1600" b="1" dirty="0"/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847047" y="-98634"/>
            <a:ext cx="1654374" cy="33967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95250" h="55880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i="1" spc="30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/>
                <a:cs typeface="Arial Black"/>
              </a:rPr>
              <a:t>INPAD</a:t>
            </a:r>
            <a:endParaRPr lang="en-US" sz="2800" b="1" i="1" spc="30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Black"/>
              <a:cs typeface="Arial Black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173144" y="1229901"/>
            <a:ext cx="270110" cy="364333"/>
            <a:chOff x="636907" y="1461759"/>
            <a:chExt cx="364334" cy="364333"/>
          </a:xfrm>
        </p:grpSpPr>
        <p:sp>
          <p:nvSpPr>
            <p:cNvPr id="46" name="Oval 45"/>
            <p:cNvSpPr/>
            <p:nvPr/>
          </p:nvSpPr>
          <p:spPr>
            <a:xfrm>
              <a:off x="636907" y="1461759"/>
              <a:ext cx="364334" cy="364333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Chevron 46"/>
            <p:cNvSpPr/>
            <p:nvPr/>
          </p:nvSpPr>
          <p:spPr>
            <a:xfrm>
              <a:off x="731131" y="1537138"/>
              <a:ext cx="213574" cy="213574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498164" y="3633657"/>
            <a:ext cx="3502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Andar armado</a:t>
            </a:r>
            <a:endParaRPr lang="en-US" sz="2400" b="1" dirty="0"/>
          </a:p>
        </p:txBody>
      </p:sp>
      <p:grpSp>
        <p:nvGrpSpPr>
          <p:cNvPr id="48" name="Group 47"/>
          <p:cNvGrpSpPr/>
          <p:nvPr/>
        </p:nvGrpSpPr>
        <p:grpSpPr>
          <a:xfrm>
            <a:off x="156849" y="3673148"/>
            <a:ext cx="270110" cy="364333"/>
            <a:chOff x="636907" y="1461759"/>
            <a:chExt cx="364334" cy="364333"/>
          </a:xfrm>
        </p:grpSpPr>
        <p:sp>
          <p:nvSpPr>
            <p:cNvPr id="49" name="Oval 48"/>
            <p:cNvSpPr/>
            <p:nvPr/>
          </p:nvSpPr>
          <p:spPr>
            <a:xfrm>
              <a:off x="636907" y="1461759"/>
              <a:ext cx="364334" cy="364333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Chevron 49"/>
            <p:cNvSpPr/>
            <p:nvPr/>
          </p:nvSpPr>
          <p:spPr>
            <a:xfrm>
              <a:off x="731131" y="1537138"/>
              <a:ext cx="213574" cy="213574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02589" y="5175956"/>
            <a:ext cx="144499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000000"/>
                </a:solidFill>
              </a:rPr>
              <a:t>População </a:t>
            </a:r>
          </a:p>
          <a:p>
            <a:r>
              <a:rPr lang="en-US" sz="1600" b="1" dirty="0" smtClean="0">
                <a:solidFill>
                  <a:srgbClr val="000000"/>
                </a:solidFill>
              </a:rPr>
              <a:t>Geral</a:t>
            </a:r>
            <a:endParaRPr lang="en-US" sz="1600" b="1" dirty="0">
              <a:solidFill>
                <a:srgbClr val="000000"/>
              </a:solidFill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0" y="0"/>
            <a:ext cx="9162762" cy="615711"/>
            <a:chOff x="0" y="0"/>
            <a:chExt cx="9162762" cy="645008"/>
          </a:xfrm>
        </p:grpSpPr>
        <p:sp>
          <p:nvSpPr>
            <p:cNvPr id="61" name="Rectangle 60"/>
            <p:cNvSpPr/>
            <p:nvPr/>
          </p:nvSpPr>
          <p:spPr>
            <a:xfrm>
              <a:off x="0" y="0"/>
              <a:ext cx="9144000" cy="605690"/>
            </a:xfrm>
            <a:prstGeom prst="rect">
              <a:avLst/>
            </a:prstGeom>
            <a:gradFill flip="none" rotWithShape="1">
              <a:gsLst>
                <a:gs pos="45000">
                  <a:schemeClr val="accent1">
                    <a:tint val="100000"/>
                    <a:shade val="100000"/>
                    <a:satMod val="130000"/>
                  </a:schemeClr>
                </a:gs>
                <a:gs pos="72000">
                  <a:srgbClr val="006633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2" name="Picture 61" descr="LENAD.jp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3"/>
              <a:ext cx="1534027" cy="6416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3" name="Picture 62" descr="Logo_UNIFESP1_vectorized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8945" y="3889"/>
              <a:ext cx="1083817" cy="6411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4" name="TextBox 63"/>
          <p:cNvSpPr txBox="1"/>
          <p:nvPr/>
        </p:nvSpPr>
        <p:spPr>
          <a:xfrm>
            <a:off x="1534031" y="-20486"/>
            <a:ext cx="651951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Violência Urbana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5610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ogo_UNIFESP1_vectoriz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917" y="3892"/>
            <a:ext cx="828678" cy="490195"/>
          </a:xfrm>
          <a:prstGeom prst="rect">
            <a:avLst/>
          </a:prstGeom>
        </p:spPr>
      </p:pic>
      <p:sp>
        <p:nvSpPr>
          <p:cNvPr id="24" name="Title 1"/>
          <p:cNvSpPr txBox="1">
            <a:spLocks/>
          </p:cNvSpPr>
          <p:nvPr/>
        </p:nvSpPr>
        <p:spPr>
          <a:xfrm>
            <a:off x="847046" y="-87859"/>
            <a:ext cx="3630339" cy="581945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95250" h="55880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i="1" spc="30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/>
                <a:cs typeface="Arial Black"/>
              </a:rPr>
              <a:t>INPAD 	UNIAD</a:t>
            </a:r>
            <a:endParaRPr lang="en-US" sz="2800" b="1" i="1" spc="30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Black"/>
              <a:cs typeface="Arial Black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207767942"/>
              </p:ext>
            </p:extLst>
          </p:nvPr>
        </p:nvGraphicFramePr>
        <p:xfrm>
          <a:off x="179609" y="1845859"/>
          <a:ext cx="8441602" cy="4927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8" name="Group 17"/>
          <p:cNvGrpSpPr/>
          <p:nvPr/>
        </p:nvGrpSpPr>
        <p:grpSpPr>
          <a:xfrm>
            <a:off x="0" y="0"/>
            <a:ext cx="9162762" cy="615711"/>
            <a:chOff x="0" y="0"/>
            <a:chExt cx="9162762" cy="645008"/>
          </a:xfrm>
        </p:grpSpPr>
        <p:sp>
          <p:nvSpPr>
            <p:cNvPr id="19" name="Rectangle 18"/>
            <p:cNvSpPr/>
            <p:nvPr/>
          </p:nvSpPr>
          <p:spPr>
            <a:xfrm>
              <a:off x="0" y="0"/>
              <a:ext cx="9144000" cy="605690"/>
            </a:xfrm>
            <a:prstGeom prst="rect">
              <a:avLst/>
            </a:prstGeom>
            <a:gradFill flip="none" rotWithShape="1">
              <a:gsLst>
                <a:gs pos="45000">
                  <a:schemeClr val="accent1">
                    <a:tint val="100000"/>
                    <a:shade val="100000"/>
                    <a:satMod val="130000"/>
                  </a:schemeClr>
                </a:gs>
                <a:gs pos="72000">
                  <a:srgbClr val="006633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 descr="LENAD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3"/>
              <a:ext cx="1534027" cy="6416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" name="Picture 20" descr="Logo_UNIFESP1_vectorized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8945" y="3889"/>
              <a:ext cx="1083817" cy="6411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2" name="TextBox 21"/>
          <p:cNvSpPr txBox="1"/>
          <p:nvPr/>
        </p:nvSpPr>
        <p:spPr>
          <a:xfrm>
            <a:off x="1534031" y="-20486"/>
            <a:ext cx="651951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Violência Urbana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79609" y="1037512"/>
            <a:ext cx="7379265" cy="4707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2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</a:ln>
          <a:effectLst>
            <a:glow rad="63500">
              <a:schemeClr val="bg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/>
          <a:p>
            <a:pPr fontAlgn="base">
              <a:defRPr sz="2400" b="1" i="0" u="none" strike="noStrike" kern="1200" baseline="0">
                <a:solidFill>
                  <a:prstClr val="black"/>
                </a:solidFill>
                <a:latin typeface="Calibri"/>
                <a:ea typeface="+mn-ea"/>
                <a:cs typeface="Calibri"/>
              </a:defRPr>
            </a:pPr>
            <a:r>
              <a:rPr lang="en-US" sz="3200" dirty="0" smtClean="0"/>
              <a:t>Assaltos - Regiões</a:t>
            </a:r>
            <a:endParaRPr lang="en-US" sz="4000" dirty="0"/>
          </a:p>
        </p:txBody>
      </p:sp>
      <p:grpSp>
        <p:nvGrpSpPr>
          <p:cNvPr id="34" name="Group 33"/>
          <p:cNvGrpSpPr/>
          <p:nvPr/>
        </p:nvGrpSpPr>
        <p:grpSpPr>
          <a:xfrm>
            <a:off x="378116" y="1112891"/>
            <a:ext cx="364334" cy="364333"/>
            <a:chOff x="1141709" y="587337"/>
            <a:chExt cx="364334" cy="364333"/>
          </a:xfrm>
        </p:grpSpPr>
        <p:sp>
          <p:nvSpPr>
            <p:cNvPr id="35" name="Oval 34"/>
            <p:cNvSpPr/>
            <p:nvPr/>
          </p:nvSpPr>
          <p:spPr>
            <a:xfrm>
              <a:off x="1141709" y="587337"/>
              <a:ext cx="364334" cy="364333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Chevron 35"/>
            <p:cNvSpPr/>
            <p:nvPr/>
          </p:nvSpPr>
          <p:spPr>
            <a:xfrm>
              <a:off x="1235933" y="662716"/>
              <a:ext cx="213574" cy="213574"/>
            </a:xfrm>
            <a:prstGeom prst="chevron">
              <a:avLst/>
            </a:prstGeom>
            <a:solidFill>
              <a:srgbClr val="FFFFFF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8716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65153" y="3410501"/>
            <a:ext cx="8878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spc="-150" dirty="0" err="1" smtClean="0">
                <a:solidFill>
                  <a:srgbClr val="1F497D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Violência</a:t>
            </a:r>
            <a:r>
              <a:rPr lang="en-US" sz="3600" b="1" i="1" spc="-150" dirty="0" smtClean="0">
                <a:solidFill>
                  <a:srgbClr val="1F497D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 Urbana e </a:t>
            </a:r>
            <a:r>
              <a:rPr lang="en-US" sz="3600" b="1" i="1" spc="-150" dirty="0" err="1" smtClean="0">
                <a:solidFill>
                  <a:srgbClr val="1F497D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Uso</a:t>
            </a:r>
            <a:r>
              <a:rPr lang="en-US" sz="3600" b="1" i="1" spc="-150" dirty="0" smtClean="0">
                <a:solidFill>
                  <a:srgbClr val="1F497D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 de </a:t>
            </a:r>
            <a:r>
              <a:rPr lang="en-US" sz="3600" b="1" i="1" spc="-150" dirty="0" err="1" smtClean="0">
                <a:solidFill>
                  <a:srgbClr val="1F497D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Álcool</a:t>
            </a:r>
            <a:r>
              <a:rPr lang="en-US" sz="3600" b="1" i="1" spc="-150" dirty="0" smtClean="0">
                <a:solidFill>
                  <a:srgbClr val="1F497D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 no </a:t>
            </a:r>
            <a:r>
              <a:rPr lang="en-US" sz="3600" b="1" i="1" spc="-150" dirty="0" err="1" smtClean="0">
                <a:solidFill>
                  <a:srgbClr val="1F497D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Brasil</a:t>
            </a:r>
            <a:endParaRPr lang="en-US" sz="3600" b="1" i="1" spc="-150" dirty="0" smtClean="0">
              <a:solidFill>
                <a:srgbClr val="1F497D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" name="Picture 2" descr="cnpq(1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381" y="6086399"/>
            <a:ext cx="1426642" cy="58064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65153" y="6086399"/>
            <a:ext cx="2651666" cy="638171"/>
            <a:chOff x="103785" y="6041373"/>
            <a:chExt cx="4544349" cy="683197"/>
          </a:xfrm>
        </p:grpSpPr>
        <p:pic>
          <p:nvPicPr>
            <p:cNvPr id="3074" name="Picture 2" descr="Ipsos_Logo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021" y="6123139"/>
              <a:ext cx="3591113" cy="601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155"/>
            <a:stretch/>
          </p:blipFill>
          <p:spPr bwMode="auto">
            <a:xfrm>
              <a:off x="103785" y="6041373"/>
              <a:ext cx="919174" cy="660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" name="Picture 16" descr="fapesp_logo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220" y="6198238"/>
            <a:ext cx="1714781" cy="366966"/>
          </a:xfrm>
          <a:prstGeom prst="rect">
            <a:avLst/>
          </a:prstGeom>
        </p:spPr>
      </p:pic>
      <p:pic>
        <p:nvPicPr>
          <p:cNvPr id="21" name="Picture 20" descr="Logo_UNIFESP1_vectorized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279" y="164641"/>
            <a:ext cx="1811867" cy="824825"/>
          </a:xfrm>
          <a:prstGeom prst="rect">
            <a:avLst/>
          </a:prstGeom>
        </p:spPr>
      </p:pic>
      <p:pic>
        <p:nvPicPr>
          <p:cNvPr id="4" name="Picture 3" descr="uniad&amp;inpad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63" y="14840"/>
            <a:ext cx="6362126" cy="1132536"/>
          </a:xfrm>
          <a:prstGeom prst="rect">
            <a:avLst/>
          </a:prstGeom>
        </p:spPr>
      </p:pic>
      <p:pic>
        <p:nvPicPr>
          <p:cNvPr id="6" name="Picture 5" descr="Logo_lena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46" y="1495778"/>
            <a:ext cx="6181527" cy="188026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65153" y="5314576"/>
            <a:ext cx="7150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latin typeface="Calibri"/>
                <a:cs typeface="Calibri"/>
              </a:rPr>
              <a:t>Presenter: Clarice Sandi </a:t>
            </a:r>
            <a:r>
              <a:rPr lang="en-US" sz="2000" i="1" dirty="0" err="1" smtClean="0">
                <a:latin typeface="Calibri"/>
                <a:cs typeface="Calibri"/>
              </a:rPr>
              <a:t>Madruga</a:t>
            </a:r>
            <a:endParaRPr lang="en-US" sz="2000" i="1" dirty="0" smtClean="0">
              <a:latin typeface="Calibri"/>
              <a:cs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5153" y="4520912"/>
            <a:ext cx="7150310" cy="761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i="1" dirty="0" smtClean="0">
                <a:latin typeface="Calibri"/>
                <a:cs typeface="Calibri"/>
              </a:rPr>
              <a:t>Direction: Ronaldo Laranjeira</a:t>
            </a:r>
          </a:p>
          <a:p>
            <a:pPr>
              <a:lnSpc>
                <a:spcPct val="90000"/>
              </a:lnSpc>
            </a:pPr>
            <a:r>
              <a:rPr lang="en-US" sz="1600" i="1" dirty="0" smtClean="0">
                <a:latin typeface="Calibri"/>
                <a:cs typeface="Calibri"/>
              </a:rPr>
              <a:t>Coordination: Clarice Sandi Madruga</a:t>
            </a:r>
          </a:p>
          <a:p>
            <a:pPr>
              <a:lnSpc>
                <a:spcPct val="90000"/>
              </a:lnSpc>
            </a:pPr>
            <a:r>
              <a:rPr lang="en-US" sz="1600" i="1" dirty="0" smtClean="0">
                <a:latin typeface="Calibri"/>
                <a:cs typeface="Calibri"/>
              </a:rPr>
              <a:t>Organizers: </a:t>
            </a:r>
            <a:r>
              <a:rPr lang="en-US" sz="1600" i="1" dirty="0">
                <a:latin typeface="Calibri"/>
                <a:cs typeface="Calibri"/>
              </a:rPr>
              <a:t>Ilana </a:t>
            </a:r>
            <a:r>
              <a:rPr lang="en-US" sz="1600" i="1" dirty="0" smtClean="0">
                <a:latin typeface="Calibri"/>
                <a:cs typeface="Calibri"/>
              </a:rPr>
              <a:t>Pinsky, Raul Caetano, Sandro Mitsuhiro</a:t>
            </a:r>
            <a:endParaRPr lang="en-US" sz="1600" i="1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159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8226" y="39028610"/>
            <a:ext cx="605119" cy="60511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30626" y="39181010"/>
            <a:ext cx="605119" cy="6051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83026" y="39333410"/>
            <a:ext cx="605119" cy="6051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35426" y="39485810"/>
            <a:ext cx="605119" cy="605119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9144000" cy="615711"/>
            <a:chOff x="0" y="0"/>
            <a:chExt cx="9144000" cy="64500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44000" cy="605690"/>
            </a:xfrm>
            <a:prstGeom prst="rect">
              <a:avLst/>
            </a:prstGeom>
            <a:gradFill flip="none" rotWithShape="1">
              <a:gsLst>
                <a:gs pos="45000">
                  <a:schemeClr val="accent1">
                    <a:tint val="100000"/>
                    <a:shade val="100000"/>
                    <a:satMod val="130000"/>
                  </a:schemeClr>
                </a:gs>
                <a:gs pos="72000">
                  <a:srgbClr val="006633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LENAD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3"/>
              <a:ext cx="1534027" cy="6416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Picture 14" descr="Logo_UNIFESP1_vectorized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3545" y="3889"/>
              <a:ext cx="1083817" cy="6411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49954"/>
            <a:ext cx="8229600" cy="728133"/>
          </a:xfrm>
        </p:spPr>
        <p:txBody>
          <a:bodyPr/>
          <a:lstStyle/>
          <a:p>
            <a:r>
              <a:rPr lang="en-US" b="1" dirty="0" err="1" smtClean="0">
                <a:solidFill>
                  <a:schemeClr val="bg1"/>
                </a:solidFill>
              </a:rPr>
              <a:t>Violência</a:t>
            </a:r>
            <a:r>
              <a:rPr lang="en-US" b="1" dirty="0" smtClean="0">
                <a:solidFill>
                  <a:schemeClr val="bg1"/>
                </a:solidFill>
              </a:rPr>
              <a:t> Urbana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84669" y="886618"/>
            <a:ext cx="8071553" cy="4707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2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</a:ln>
          <a:effectLst>
            <a:glow rad="63500">
              <a:schemeClr val="bg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pPr fontAlgn="base">
              <a:defRPr sz="2400" b="1" i="0" u="none" strike="noStrike" kern="1200" baseline="0">
                <a:solidFill>
                  <a:prstClr val="black"/>
                </a:solidFill>
                <a:latin typeface="Calibri"/>
                <a:ea typeface="+mn-ea"/>
                <a:cs typeface="Calibri"/>
              </a:defRPr>
            </a:pPr>
            <a:r>
              <a:rPr lang="en-US" sz="2800" dirty="0" err="1" smtClean="0"/>
              <a:t>Prevalência</a:t>
            </a:r>
            <a:r>
              <a:rPr lang="en-US" sz="2800" dirty="0" smtClean="0"/>
              <a:t> de </a:t>
            </a:r>
            <a:r>
              <a:rPr lang="en-US" sz="2800" dirty="0" err="1" smtClean="0"/>
              <a:t>Vítimas</a:t>
            </a:r>
            <a:r>
              <a:rPr lang="en-US" sz="2800" dirty="0" smtClean="0"/>
              <a:t> de </a:t>
            </a:r>
            <a:r>
              <a:rPr lang="en-US" sz="2800" dirty="0" err="1" smtClean="0"/>
              <a:t>Estupro</a:t>
            </a:r>
            <a:r>
              <a:rPr lang="en-US" sz="2800" dirty="0"/>
              <a:t> </a:t>
            </a:r>
            <a:r>
              <a:rPr lang="en-US" sz="2800" dirty="0" err="1" smtClean="0"/>
              <a:t>por</a:t>
            </a:r>
            <a:r>
              <a:rPr lang="en-US" sz="2800" dirty="0" smtClean="0"/>
              <a:t> </a:t>
            </a:r>
            <a:r>
              <a:rPr lang="en-US" sz="2800" dirty="0" err="1" smtClean="0"/>
              <a:t>Região</a:t>
            </a:r>
            <a:endParaRPr lang="en-US" sz="3600" dirty="0"/>
          </a:p>
        </p:txBody>
      </p:sp>
      <p:graphicFrame>
        <p:nvGraphicFramePr>
          <p:cNvPr id="18" name="Chart 17"/>
          <p:cNvGraphicFramePr/>
          <p:nvPr>
            <p:extLst>
              <p:ext uri="{D42A27DB-BD31-4B8C-83A1-F6EECF244321}">
                <p14:modId xmlns:p14="http://schemas.microsoft.com/office/powerpoint/2010/main" val="2827687544"/>
              </p:ext>
            </p:extLst>
          </p:nvPr>
        </p:nvGraphicFramePr>
        <p:xfrm>
          <a:off x="0" y="1357362"/>
          <a:ext cx="9137362" cy="5500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61903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9144000" cy="615711"/>
            <a:chOff x="0" y="0"/>
            <a:chExt cx="9144000" cy="64500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44000" cy="605690"/>
            </a:xfrm>
            <a:prstGeom prst="rect">
              <a:avLst/>
            </a:prstGeom>
            <a:gradFill flip="none" rotWithShape="1">
              <a:gsLst>
                <a:gs pos="45000">
                  <a:schemeClr val="accent1">
                    <a:tint val="100000"/>
                    <a:shade val="100000"/>
                    <a:satMod val="130000"/>
                  </a:schemeClr>
                </a:gs>
                <a:gs pos="72000">
                  <a:srgbClr val="006633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LENAD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3"/>
              <a:ext cx="1534027" cy="6416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Picture 14" descr="Logo_UNIFESP1_vectorized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3545" y="3889"/>
              <a:ext cx="1083817" cy="6411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49954"/>
            <a:ext cx="8229600" cy="728133"/>
          </a:xfrm>
        </p:spPr>
        <p:txBody>
          <a:bodyPr/>
          <a:lstStyle/>
          <a:p>
            <a:r>
              <a:rPr lang="en-US" b="1" dirty="0" err="1" smtClean="0">
                <a:solidFill>
                  <a:schemeClr val="bg1"/>
                </a:solidFill>
              </a:rPr>
              <a:t>Violência</a:t>
            </a:r>
            <a:r>
              <a:rPr lang="en-US" b="1" dirty="0" smtClean="0">
                <a:solidFill>
                  <a:schemeClr val="bg1"/>
                </a:solidFill>
              </a:rPr>
              <a:t> Urbana</a:t>
            </a:r>
            <a:endParaRPr lang="en-US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1901204499"/>
              </p:ext>
            </p:extLst>
          </p:nvPr>
        </p:nvGraphicFramePr>
        <p:xfrm>
          <a:off x="149578" y="733778"/>
          <a:ext cx="8740422" cy="58984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5417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0"/>
            <a:ext cx="9144000" cy="615711"/>
            <a:chOff x="0" y="0"/>
            <a:chExt cx="9144000" cy="645008"/>
          </a:xfrm>
        </p:grpSpPr>
        <p:sp>
          <p:nvSpPr>
            <p:cNvPr id="5" name="Rectangle 4"/>
            <p:cNvSpPr/>
            <p:nvPr/>
          </p:nvSpPr>
          <p:spPr>
            <a:xfrm>
              <a:off x="0" y="0"/>
              <a:ext cx="9144000" cy="605690"/>
            </a:xfrm>
            <a:prstGeom prst="rect">
              <a:avLst/>
            </a:prstGeom>
            <a:gradFill flip="none" rotWithShape="1">
              <a:gsLst>
                <a:gs pos="45000">
                  <a:schemeClr val="accent1">
                    <a:tint val="100000"/>
                    <a:shade val="100000"/>
                    <a:satMod val="130000"/>
                  </a:schemeClr>
                </a:gs>
                <a:gs pos="72000">
                  <a:srgbClr val="006633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 descr="LENAD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3"/>
              <a:ext cx="1534027" cy="6416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Picture 6" descr="Logo_UNIFESP1_vectorized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3545" y="3889"/>
              <a:ext cx="1083817" cy="6411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" name="TextBox 7"/>
          <p:cNvSpPr txBox="1"/>
          <p:nvPr/>
        </p:nvSpPr>
        <p:spPr>
          <a:xfrm>
            <a:off x="1534031" y="41069"/>
            <a:ext cx="651951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Fatores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Associados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 com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Violência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 Urbana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2" name="Quad Arrow Callout 1"/>
          <p:cNvSpPr/>
          <p:nvPr/>
        </p:nvSpPr>
        <p:spPr>
          <a:xfrm>
            <a:off x="2568222" y="2032000"/>
            <a:ext cx="3810000" cy="2624667"/>
          </a:xfrm>
          <a:prstGeom prst="quadArrow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1A1A70"/>
                </a:solidFill>
              </a:rPr>
              <a:t>O </a:t>
            </a:r>
          </a:p>
          <a:p>
            <a:pPr algn="ctr"/>
            <a:r>
              <a:rPr lang="en-US" sz="2400" b="1" dirty="0" err="1" smtClean="0">
                <a:solidFill>
                  <a:srgbClr val="1A1A70"/>
                </a:solidFill>
              </a:rPr>
              <a:t>Agressor</a:t>
            </a:r>
            <a:endParaRPr lang="en-US" sz="2400" b="1" dirty="0">
              <a:solidFill>
                <a:srgbClr val="1A1A70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785056" y="776112"/>
            <a:ext cx="2638778" cy="1086555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Beber</a:t>
            </a:r>
            <a:r>
              <a:rPr lang="en-US" sz="2400" dirty="0" smtClean="0"/>
              <a:t> </a:t>
            </a:r>
            <a:r>
              <a:rPr lang="en-US" sz="2400" dirty="0" err="1" smtClean="0"/>
              <a:t>em</a:t>
            </a:r>
            <a:r>
              <a:rPr lang="en-US" sz="2400" dirty="0" smtClean="0"/>
              <a:t> Binge</a:t>
            </a:r>
          </a:p>
          <a:p>
            <a:pPr algn="ctr"/>
            <a:r>
              <a:rPr lang="en-US" sz="1600" dirty="0" smtClean="0"/>
              <a:t>2 x </a:t>
            </a:r>
            <a:r>
              <a:rPr lang="en-US" sz="1600" dirty="0" err="1" smtClean="0"/>
              <a:t>mais</a:t>
            </a:r>
            <a:r>
              <a:rPr lang="en-US" sz="1600" dirty="0" smtClean="0"/>
              <a:t> chances</a:t>
            </a:r>
            <a:endParaRPr lang="en-US" sz="1600" dirty="0"/>
          </a:p>
        </p:txBody>
      </p:sp>
      <p:sp>
        <p:nvSpPr>
          <p:cNvPr id="13" name="Rounded Rectangle 12"/>
          <p:cNvSpPr/>
          <p:nvPr/>
        </p:nvSpPr>
        <p:spPr>
          <a:xfrm>
            <a:off x="6442140" y="2836334"/>
            <a:ext cx="2638778" cy="1086555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Uso</a:t>
            </a:r>
            <a:r>
              <a:rPr lang="en-US" sz="2400" dirty="0" smtClean="0"/>
              <a:t> de </a:t>
            </a:r>
            <a:r>
              <a:rPr lang="en-US" sz="2400" dirty="0" err="1" smtClean="0"/>
              <a:t>Drogas</a:t>
            </a:r>
            <a:r>
              <a:rPr lang="en-US" sz="2400" dirty="0" smtClean="0"/>
              <a:t> </a:t>
            </a:r>
            <a:r>
              <a:rPr lang="en-US" sz="2400" dirty="0" err="1" smtClean="0"/>
              <a:t>Ilícitas</a:t>
            </a:r>
            <a:endParaRPr lang="en-US" sz="2400" dirty="0" smtClean="0"/>
          </a:p>
          <a:p>
            <a:pPr algn="ctr"/>
            <a:r>
              <a:rPr lang="en-US" sz="1600" dirty="0" smtClean="0"/>
              <a:t>2.3 x </a:t>
            </a:r>
            <a:r>
              <a:rPr lang="en-US" sz="1600" dirty="0" err="1" smtClean="0"/>
              <a:t>mais</a:t>
            </a:r>
            <a:r>
              <a:rPr lang="en-US" sz="1600" dirty="0" smtClean="0"/>
              <a:t> chances</a:t>
            </a:r>
            <a:endParaRPr lang="en-US" sz="1600" dirty="0"/>
          </a:p>
        </p:txBody>
      </p:sp>
      <p:sp>
        <p:nvSpPr>
          <p:cNvPr id="15" name="Rounded Rectangle 14"/>
          <p:cNvSpPr/>
          <p:nvPr/>
        </p:nvSpPr>
        <p:spPr>
          <a:xfrm>
            <a:off x="127005" y="2765778"/>
            <a:ext cx="2342439" cy="1735667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Jovem</a:t>
            </a:r>
            <a:endParaRPr lang="en-US" sz="2400" dirty="0" smtClean="0"/>
          </a:p>
          <a:p>
            <a:pPr algn="ctr"/>
            <a:r>
              <a:rPr lang="en-US" sz="1600" dirty="0" smtClean="0"/>
              <a:t>2x </a:t>
            </a:r>
            <a:r>
              <a:rPr lang="en-US" sz="1600" dirty="0" err="1" smtClean="0"/>
              <a:t>mais</a:t>
            </a:r>
            <a:r>
              <a:rPr lang="en-US" sz="1600" dirty="0" smtClean="0"/>
              <a:t> chances</a:t>
            </a:r>
          </a:p>
          <a:p>
            <a:pPr algn="ctr"/>
            <a:r>
              <a:rPr lang="en-US" sz="2400" dirty="0" err="1"/>
              <a:t>Sexo</a:t>
            </a:r>
            <a:r>
              <a:rPr lang="en-US" sz="2400" dirty="0"/>
              <a:t> </a:t>
            </a:r>
            <a:r>
              <a:rPr lang="en-US" sz="2400" dirty="0" err="1" smtClean="0"/>
              <a:t>masculino</a:t>
            </a:r>
            <a:endParaRPr lang="en-US" sz="2400" dirty="0" smtClean="0"/>
          </a:p>
          <a:p>
            <a:pPr algn="ctr"/>
            <a:r>
              <a:rPr lang="en-US" sz="1600" dirty="0" smtClean="0"/>
              <a:t>3 x </a:t>
            </a:r>
            <a:r>
              <a:rPr lang="en-US" sz="1600" dirty="0" err="1" smtClean="0"/>
              <a:t>mais</a:t>
            </a:r>
            <a:r>
              <a:rPr lang="en-US" sz="1600" dirty="0" smtClean="0"/>
              <a:t> chances</a:t>
            </a:r>
            <a:endParaRPr lang="en-US" sz="1600" dirty="0"/>
          </a:p>
        </p:txBody>
      </p:sp>
      <p:sp>
        <p:nvSpPr>
          <p:cNvPr id="16" name="Rounded Rectangle 15"/>
          <p:cNvSpPr/>
          <p:nvPr/>
        </p:nvSpPr>
        <p:spPr>
          <a:xfrm>
            <a:off x="3175000" y="4656667"/>
            <a:ext cx="2638778" cy="1086555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Classe</a:t>
            </a:r>
            <a:r>
              <a:rPr lang="en-US" sz="2400" dirty="0" smtClean="0"/>
              <a:t> Social</a:t>
            </a:r>
          </a:p>
          <a:p>
            <a:pPr algn="ctr"/>
            <a:r>
              <a:rPr lang="en-US" sz="2400" dirty="0" err="1" smtClean="0"/>
              <a:t>Educação</a:t>
            </a:r>
            <a:endParaRPr lang="en-US" sz="2400" dirty="0" smtClean="0"/>
          </a:p>
          <a:p>
            <a:pPr algn="ctr"/>
            <a:endParaRPr lang="en-US" sz="1600" dirty="0"/>
          </a:p>
        </p:txBody>
      </p:sp>
      <p:sp>
        <p:nvSpPr>
          <p:cNvPr id="17" name="&quot;No&quot; Symbol 16"/>
          <p:cNvSpPr/>
          <p:nvPr/>
        </p:nvSpPr>
        <p:spPr>
          <a:xfrm>
            <a:off x="2568222" y="4501445"/>
            <a:ext cx="4021667" cy="1820333"/>
          </a:xfrm>
          <a:prstGeom prst="noSmoking">
            <a:avLst/>
          </a:prstGeom>
          <a:solidFill>
            <a:srgbClr val="FF0000">
              <a:alpha val="3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449" y="5983113"/>
            <a:ext cx="90875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* Poisson regression, </a:t>
            </a:r>
            <a:r>
              <a:rPr lang="en-US" sz="1600" dirty="0" err="1" smtClean="0"/>
              <a:t>ajuste</a:t>
            </a:r>
            <a:r>
              <a:rPr lang="en-US" sz="1600" dirty="0" smtClean="0"/>
              <a:t> </a:t>
            </a:r>
            <a:r>
              <a:rPr lang="en-US" sz="1600" dirty="0" err="1" smtClean="0"/>
              <a:t>para</a:t>
            </a:r>
            <a:r>
              <a:rPr lang="en-US" sz="1600" dirty="0" smtClean="0"/>
              <a:t> </a:t>
            </a:r>
            <a:r>
              <a:rPr lang="en-US" sz="1600" dirty="0" err="1" smtClean="0"/>
              <a:t>sociodemográficas</a:t>
            </a:r>
            <a:endParaRPr lang="en-US" sz="1600" dirty="0" smtClean="0"/>
          </a:p>
          <a:p>
            <a:r>
              <a:rPr lang="en-US" sz="2000" dirty="0" smtClean="0"/>
              <a:t>**</a:t>
            </a:r>
            <a:r>
              <a:rPr lang="en-US" sz="1600" dirty="0" smtClean="0"/>
              <a:t> “</a:t>
            </a:r>
            <a:r>
              <a:rPr lang="en-US" sz="1600" dirty="0" err="1" smtClean="0"/>
              <a:t>Agressor</a:t>
            </a:r>
            <a:r>
              <a:rPr lang="en-US" sz="1600" dirty="0" smtClean="0"/>
              <a:t> </a:t>
            </a:r>
            <a:r>
              <a:rPr lang="en-US" sz="1600" dirty="0" err="1" smtClean="0"/>
              <a:t>definido</a:t>
            </a:r>
            <a:r>
              <a:rPr lang="en-US" sz="1600" dirty="0" smtClean="0"/>
              <a:t> </a:t>
            </a:r>
            <a:r>
              <a:rPr lang="en-US" sz="1600" dirty="0" err="1" smtClean="0"/>
              <a:t>por</a:t>
            </a:r>
            <a:r>
              <a:rPr lang="en-US" sz="1600" dirty="0" smtClean="0"/>
              <a:t>: </a:t>
            </a:r>
            <a:r>
              <a:rPr lang="en-US" sz="1600" dirty="0" err="1" smtClean="0"/>
              <a:t>Andar</a:t>
            </a:r>
            <a:r>
              <a:rPr lang="en-US" sz="1600" dirty="0" smtClean="0"/>
              <a:t> </a:t>
            </a:r>
            <a:r>
              <a:rPr lang="en-US" sz="1600" dirty="0" err="1" smtClean="0"/>
              <a:t>armado</a:t>
            </a:r>
            <a:r>
              <a:rPr lang="en-US" sz="1600" dirty="0"/>
              <a:t> </a:t>
            </a:r>
            <a:r>
              <a:rPr lang="en-US" sz="1600" dirty="0" smtClean="0"/>
              <a:t>e/</a:t>
            </a:r>
            <a:r>
              <a:rPr lang="en-US" sz="1600" dirty="0" err="1" smtClean="0"/>
              <a:t>ou</a:t>
            </a:r>
            <a:r>
              <a:rPr lang="en-US" sz="1600" dirty="0" smtClean="0"/>
              <a:t> </a:t>
            </a:r>
            <a:r>
              <a:rPr lang="en-US" sz="1600" dirty="0" err="1" smtClean="0"/>
              <a:t>envolvimento</a:t>
            </a:r>
            <a:r>
              <a:rPr lang="en-US" sz="1600" dirty="0" smtClean="0"/>
              <a:t> com </a:t>
            </a:r>
            <a:r>
              <a:rPr lang="en-US" sz="1600" dirty="0" err="1" smtClean="0"/>
              <a:t>brigas</a:t>
            </a:r>
            <a:r>
              <a:rPr lang="en-US" sz="1600" dirty="0" smtClean="0"/>
              <a:t> com </a:t>
            </a:r>
            <a:r>
              <a:rPr lang="en-US" sz="1600" dirty="0" err="1" smtClean="0"/>
              <a:t>agressão</a:t>
            </a:r>
            <a:r>
              <a:rPr lang="en-US" sz="1600" dirty="0" smtClean="0"/>
              <a:t> </a:t>
            </a:r>
            <a:r>
              <a:rPr lang="en-US" sz="1600" dirty="0" err="1" smtClean="0"/>
              <a:t>física</a:t>
            </a:r>
            <a:r>
              <a:rPr lang="en-US" sz="1600" dirty="0" smtClean="0"/>
              <a:t> e/</a:t>
            </a:r>
            <a:r>
              <a:rPr lang="en-US" sz="1600" dirty="0" err="1" smtClean="0"/>
              <a:t>ou</a:t>
            </a:r>
            <a:r>
              <a:rPr lang="en-US" sz="1600" dirty="0" smtClean="0"/>
              <a:t> </a:t>
            </a:r>
            <a:r>
              <a:rPr lang="en-US" sz="1600" dirty="0" err="1" smtClean="0"/>
              <a:t>ficha</a:t>
            </a:r>
            <a:r>
              <a:rPr lang="en-US" sz="1600" dirty="0" smtClean="0"/>
              <a:t> </a:t>
            </a:r>
            <a:r>
              <a:rPr lang="en-US" sz="1600" dirty="0" err="1" smtClean="0"/>
              <a:t>na</a:t>
            </a:r>
            <a:r>
              <a:rPr lang="en-US" sz="1600" dirty="0" smtClean="0"/>
              <a:t> </a:t>
            </a:r>
            <a:r>
              <a:rPr lang="en-US" sz="1600" dirty="0" err="1" smtClean="0"/>
              <a:t>polícia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sp>
        <p:nvSpPr>
          <p:cNvPr id="14" name="Rounded Rectangle 13"/>
          <p:cNvSpPr/>
          <p:nvPr/>
        </p:nvSpPr>
        <p:spPr>
          <a:xfrm>
            <a:off x="4538136" y="765756"/>
            <a:ext cx="3444854" cy="1086555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Abuso</a:t>
            </a:r>
            <a:r>
              <a:rPr lang="en-US" sz="2400" dirty="0" smtClean="0"/>
              <a:t> </a:t>
            </a:r>
            <a:r>
              <a:rPr lang="en-US" sz="2400" dirty="0" err="1" smtClean="0"/>
              <a:t>ou</a:t>
            </a:r>
            <a:r>
              <a:rPr lang="en-US" sz="2400" dirty="0" smtClean="0"/>
              <a:t> </a:t>
            </a:r>
            <a:r>
              <a:rPr lang="en-US" sz="2400" dirty="0" err="1"/>
              <a:t>d</a:t>
            </a:r>
            <a:r>
              <a:rPr lang="en-US" sz="2400" dirty="0" err="1" smtClean="0"/>
              <a:t>ependência</a:t>
            </a:r>
            <a:r>
              <a:rPr lang="en-US" sz="2400" dirty="0" smtClean="0"/>
              <a:t> de </a:t>
            </a:r>
            <a:r>
              <a:rPr lang="en-US" sz="2400" dirty="0" err="1" smtClean="0"/>
              <a:t>álcool</a:t>
            </a:r>
            <a:r>
              <a:rPr lang="en-US" sz="2400" dirty="0" smtClean="0"/>
              <a:t> </a:t>
            </a:r>
          </a:p>
          <a:p>
            <a:pPr algn="ctr"/>
            <a:r>
              <a:rPr lang="en-US" sz="1600" dirty="0" smtClean="0"/>
              <a:t>2.7 x </a:t>
            </a:r>
            <a:r>
              <a:rPr lang="en-US" sz="1600" dirty="0" err="1" smtClean="0"/>
              <a:t>mais</a:t>
            </a:r>
            <a:r>
              <a:rPr lang="en-US" sz="1600" dirty="0" smtClean="0"/>
              <a:t> chances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7602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0"/>
            <a:ext cx="9144000" cy="615711"/>
            <a:chOff x="0" y="0"/>
            <a:chExt cx="9144000" cy="645008"/>
          </a:xfrm>
        </p:grpSpPr>
        <p:sp>
          <p:nvSpPr>
            <p:cNvPr id="5" name="Rectangle 4"/>
            <p:cNvSpPr/>
            <p:nvPr/>
          </p:nvSpPr>
          <p:spPr>
            <a:xfrm>
              <a:off x="0" y="0"/>
              <a:ext cx="9144000" cy="605690"/>
            </a:xfrm>
            <a:prstGeom prst="rect">
              <a:avLst/>
            </a:prstGeom>
            <a:gradFill flip="none" rotWithShape="1">
              <a:gsLst>
                <a:gs pos="45000">
                  <a:schemeClr val="accent1">
                    <a:tint val="100000"/>
                    <a:shade val="100000"/>
                    <a:satMod val="130000"/>
                  </a:schemeClr>
                </a:gs>
                <a:gs pos="72000">
                  <a:srgbClr val="006633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 descr="LENAD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3"/>
              <a:ext cx="1534027" cy="6416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Picture 6" descr="Logo_UNIFESP1_vectorized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3545" y="3889"/>
              <a:ext cx="1083817" cy="6411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Quad Arrow Callout 1"/>
          <p:cNvSpPr/>
          <p:nvPr/>
        </p:nvSpPr>
        <p:spPr>
          <a:xfrm>
            <a:off x="2568222" y="2032000"/>
            <a:ext cx="3810000" cy="2624667"/>
          </a:xfrm>
          <a:prstGeom prst="quadArrow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1A1A70"/>
                </a:solidFill>
              </a:rPr>
              <a:t>A </a:t>
            </a:r>
          </a:p>
          <a:p>
            <a:pPr algn="ctr"/>
            <a:r>
              <a:rPr lang="en-US" sz="2400" b="1" dirty="0" err="1" smtClean="0">
                <a:solidFill>
                  <a:srgbClr val="1A1A70"/>
                </a:solidFill>
              </a:rPr>
              <a:t>Vítima</a:t>
            </a:r>
            <a:endParaRPr lang="en-US" sz="2400" b="1" dirty="0">
              <a:solidFill>
                <a:srgbClr val="1A1A70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749780" y="765756"/>
            <a:ext cx="2638778" cy="1086555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Beber</a:t>
            </a:r>
            <a:r>
              <a:rPr lang="en-US" sz="2400" dirty="0" smtClean="0"/>
              <a:t> </a:t>
            </a:r>
            <a:r>
              <a:rPr lang="en-US" sz="2400" dirty="0" err="1" smtClean="0"/>
              <a:t>em</a:t>
            </a:r>
            <a:r>
              <a:rPr lang="en-US" sz="2400" dirty="0" smtClean="0"/>
              <a:t> Binge</a:t>
            </a:r>
          </a:p>
          <a:p>
            <a:pPr algn="ctr"/>
            <a:r>
              <a:rPr lang="en-US" sz="1600" dirty="0" smtClean="0"/>
              <a:t>1.5 x </a:t>
            </a:r>
            <a:r>
              <a:rPr lang="en-US" sz="1600" dirty="0" err="1" smtClean="0"/>
              <a:t>mais</a:t>
            </a:r>
            <a:r>
              <a:rPr lang="en-US" sz="1600" dirty="0" smtClean="0"/>
              <a:t> chances</a:t>
            </a:r>
            <a:endParaRPr lang="en-US" sz="1600" dirty="0"/>
          </a:p>
        </p:txBody>
      </p:sp>
      <p:sp>
        <p:nvSpPr>
          <p:cNvPr id="13" name="Rounded Rectangle 12"/>
          <p:cNvSpPr/>
          <p:nvPr/>
        </p:nvSpPr>
        <p:spPr>
          <a:xfrm>
            <a:off x="6442140" y="2836334"/>
            <a:ext cx="2638778" cy="1086555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Uso</a:t>
            </a:r>
            <a:r>
              <a:rPr lang="en-US" sz="2400" dirty="0" smtClean="0"/>
              <a:t> de </a:t>
            </a:r>
            <a:r>
              <a:rPr lang="en-US" sz="2400" dirty="0" err="1" smtClean="0"/>
              <a:t>Drogas</a:t>
            </a:r>
            <a:r>
              <a:rPr lang="en-US" sz="2400" dirty="0" smtClean="0"/>
              <a:t> </a:t>
            </a:r>
            <a:r>
              <a:rPr lang="en-US" sz="2400" dirty="0" err="1" smtClean="0"/>
              <a:t>Ilícitas</a:t>
            </a:r>
            <a:endParaRPr lang="en-US" sz="2400" dirty="0" smtClean="0"/>
          </a:p>
          <a:p>
            <a:pPr algn="ctr"/>
            <a:r>
              <a:rPr lang="en-US" sz="1600" dirty="0" smtClean="0"/>
              <a:t>2 x </a:t>
            </a:r>
            <a:r>
              <a:rPr lang="en-US" sz="1600" dirty="0" err="1" smtClean="0"/>
              <a:t>mais</a:t>
            </a:r>
            <a:r>
              <a:rPr lang="en-US" sz="1600" dirty="0" smtClean="0"/>
              <a:t> chances</a:t>
            </a:r>
            <a:endParaRPr lang="en-US" sz="1600" dirty="0"/>
          </a:p>
        </p:txBody>
      </p:sp>
      <p:sp>
        <p:nvSpPr>
          <p:cNvPr id="15" name="Rounded Rectangle 14"/>
          <p:cNvSpPr/>
          <p:nvPr/>
        </p:nvSpPr>
        <p:spPr>
          <a:xfrm>
            <a:off x="127005" y="2765778"/>
            <a:ext cx="2342439" cy="1735667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Ter</a:t>
            </a:r>
            <a:r>
              <a:rPr lang="en-US" sz="2400" dirty="0" smtClean="0"/>
              <a:t> </a:t>
            </a:r>
            <a:r>
              <a:rPr lang="en-US" sz="2400" dirty="0" err="1" smtClean="0"/>
              <a:t>sido</a:t>
            </a:r>
            <a:r>
              <a:rPr lang="en-US" sz="2400" dirty="0" smtClean="0"/>
              <a:t> </a:t>
            </a:r>
            <a:r>
              <a:rPr lang="en-US" sz="2400" dirty="0" err="1" smtClean="0"/>
              <a:t>vítima</a:t>
            </a:r>
            <a:r>
              <a:rPr lang="en-US" sz="2400" dirty="0" smtClean="0"/>
              <a:t> de </a:t>
            </a:r>
            <a:r>
              <a:rPr lang="en-US" sz="2400" dirty="0" err="1" smtClean="0"/>
              <a:t>Abuso</a:t>
            </a:r>
            <a:endParaRPr lang="en-US" sz="2400" dirty="0" smtClean="0"/>
          </a:p>
          <a:p>
            <a:pPr algn="ctr"/>
            <a:r>
              <a:rPr lang="en-US" sz="1600" dirty="0" smtClean="0"/>
              <a:t>2.6 x </a:t>
            </a:r>
            <a:r>
              <a:rPr lang="en-US" sz="1600" dirty="0" err="1" smtClean="0"/>
              <a:t>mais</a:t>
            </a:r>
            <a:r>
              <a:rPr lang="en-US" sz="1600" dirty="0" smtClean="0"/>
              <a:t> chances</a:t>
            </a:r>
            <a:endParaRPr lang="en-US" dirty="0"/>
          </a:p>
        </p:txBody>
      </p:sp>
      <p:sp>
        <p:nvSpPr>
          <p:cNvPr id="16" name="Rounded Rectangle 15"/>
          <p:cNvSpPr/>
          <p:nvPr/>
        </p:nvSpPr>
        <p:spPr>
          <a:xfrm>
            <a:off x="3175000" y="4699000"/>
            <a:ext cx="2638778" cy="1594555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Adolescência</a:t>
            </a:r>
            <a:endParaRPr lang="en-US" sz="2400" dirty="0" smtClean="0"/>
          </a:p>
          <a:p>
            <a:pPr algn="ctr"/>
            <a:r>
              <a:rPr lang="en-US" sz="2400" dirty="0" err="1" smtClean="0"/>
              <a:t>Educação</a:t>
            </a:r>
            <a:endParaRPr lang="en-US" sz="2400" dirty="0" smtClean="0"/>
          </a:p>
          <a:p>
            <a:pPr algn="ctr"/>
            <a:r>
              <a:rPr lang="en-US" sz="2400" dirty="0" err="1" smtClean="0"/>
              <a:t>Classe</a:t>
            </a:r>
            <a:endParaRPr lang="en-US" sz="2400" dirty="0" smtClean="0"/>
          </a:p>
          <a:p>
            <a:pPr algn="ctr"/>
            <a:r>
              <a:rPr lang="en-US" sz="2400" dirty="0" err="1" smtClean="0"/>
              <a:t>Gênero</a:t>
            </a:r>
            <a:endParaRPr lang="en-US" sz="2400" dirty="0" smtClean="0"/>
          </a:p>
          <a:p>
            <a:pPr algn="ctr"/>
            <a:endParaRPr lang="en-US" sz="1600" dirty="0"/>
          </a:p>
        </p:txBody>
      </p:sp>
      <p:sp>
        <p:nvSpPr>
          <p:cNvPr id="17" name="&quot;No&quot; Symbol 16"/>
          <p:cNvSpPr/>
          <p:nvPr/>
        </p:nvSpPr>
        <p:spPr>
          <a:xfrm>
            <a:off x="2582334" y="4684888"/>
            <a:ext cx="3810000" cy="1820333"/>
          </a:xfrm>
          <a:prstGeom prst="noSmoking">
            <a:avLst/>
          </a:prstGeom>
          <a:solidFill>
            <a:srgbClr val="FF0000">
              <a:alpha val="3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449" y="6251222"/>
            <a:ext cx="9087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* Poisson regression, </a:t>
            </a:r>
            <a:r>
              <a:rPr lang="en-US" sz="1600" dirty="0" err="1" smtClean="0"/>
              <a:t>ajuste</a:t>
            </a:r>
            <a:r>
              <a:rPr lang="en-US" sz="1600" dirty="0" smtClean="0"/>
              <a:t> </a:t>
            </a:r>
            <a:r>
              <a:rPr lang="en-US" sz="1600" dirty="0" err="1" smtClean="0"/>
              <a:t>para</a:t>
            </a:r>
            <a:r>
              <a:rPr lang="en-US" sz="1600" dirty="0" smtClean="0"/>
              <a:t> </a:t>
            </a:r>
            <a:r>
              <a:rPr lang="en-US" sz="1600" dirty="0" err="1" smtClean="0"/>
              <a:t>sociodemográficas</a:t>
            </a:r>
            <a:endParaRPr lang="en-US" sz="1600" dirty="0" smtClean="0"/>
          </a:p>
          <a:p>
            <a:r>
              <a:rPr lang="en-US" sz="2000" dirty="0" smtClean="0"/>
              <a:t>**</a:t>
            </a:r>
            <a:r>
              <a:rPr lang="en-US" sz="1600" dirty="0" smtClean="0"/>
              <a:t> “</a:t>
            </a:r>
            <a:r>
              <a:rPr lang="en-US" sz="1600" dirty="0" err="1" smtClean="0"/>
              <a:t>Vítima</a:t>
            </a:r>
            <a:r>
              <a:rPr lang="en-US" sz="1600" dirty="0" smtClean="0"/>
              <a:t>” </a:t>
            </a:r>
            <a:r>
              <a:rPr lang="en-US" sz="1600" dirty="0" err="1" smtClean="0"/>
              <a:t>definido</a:t>
            </a:r>
            <a:r>
              <a:rPr lang="en-US" sz="1600" dirty="0" smtClean="0"/>
              <a:t> </a:t>
            </a:r>
            <a:r>
              <a:rPr lang="en-US" sz="1600" dirty="0" err="1" smtClean="0"/>
              <a:t>por</a:t>
            </a:r>
            <a:r>
              <a:rPr lang="en-US" sz="1600" dirty="0" smtClean="0"/>
              <a:t>: </a:t>
            </a:r>
            <a:r>
              <a:rPr lang="en-US" sz="1600" dirty="0" err="1" smtClean="0"/>
              <a:t>ter</a:t>
            </a:r>
            <a:r>
              <a:rPr lang="en-US" sz="1600" dirty="0" smtClean="0"/>
              <a:t> </a:t>
            </a:r>
            <a:r>
              <a:rPr lang="en-US" sz="1600" dirty="0" err="1" smtClean="0"/>
              <a:t>sido</a:t>
            </a:r>
            <a:r>
              <a:rPr lang="en-US" sz="1600" dirty="0" smtClean="0"/>
              <a:t> </a:t>
            </a:r>
            <a:r>
              <a:rPr lang="en-US" sz="1600" dirty="0" err="1" smtClean="0"/>
              <a:t>assaltado</a:t>
            </a:r>
            <a:r>
              <a:rPr lang="en-US" sz="1600" dirty="0" smtClean="0"/>
              <a:t> e/</a:t>
            </a:r>
            <a:r>
              <a:rPr lang="en-US" sz="1600" dirty="0" err="1" smtClean="0"/>
              <a:t>ou</a:t>
            </a:r>
            <a:r>
              <a:rPr lang="en-US" sz="1600" dirty="0" smtClean="0"/>
              <a:t> </a:t>
            </a:r>
            <a:r>
              <a:rPr lang="en-US" sz="1600" dirty="0" err="1" smtClean="0"/>
              <a:t>estuprado</a:t>
            </a:r>
            <a:r>
              <a:rPr lang="en-US" sz="1600" dirty="0" smtClean="0"/>
              <a:t> e/</a:t>
            </a:r>
            <a:r>
              <a:rPr lang="en-US" sz="1600" dirty="0" err="1" smtClean="0"/>
              <a:t>ou</a:t>
            </a:r>
            <a:r>
              <a:rPr lang="en-US" sz="1600" dirty="0" smtClean="0"/>
              <a:t> </a:t>
            </a:r>
            <a:r>
              <a:rPr lang="en-US" sz="1600" dirty="0" err="1" smtClean="0"/>
              <a:t>ameaçado</a:t>
            </a:r>
            <a:r>
              <a:rPr lang="en-US" sz="1600" dirty="0" smtClean="0"/>
              <a:t> com </a:t>
            </a:r>
            <a:r>
              <a:rPr lang="en-US" sz="1600" dirty="0" err="1" smtClean="0"/>
              <a:t>faca</a:t>
            </a:r>
            <a:r>
              <a:rPr lang="en-US" sz="1600" dirty="0" smtClean="0"/>
              <a:t> </a:t>
            </a:r>
            <a:r>
              <a:rPr lang="en-US" sz="1600" dirty="0" err="1" smtClean="0"/>
              <a:t>ou</a:t>
            </a:r>
            <a:r>
              <a:rPr lang="en-US" sz="1600" dirty="0" smtClean="0"/>
              <a:t> </a:t>
            </a:r>
            <a:r>
              <a:rPr lang="en-US" sz="1600" dirty="0" err="1" smtClean="0"/>
              <a:t>arma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1534031" y="41069"/>
            <a:ext cx="651951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Fatores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Associados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 com </a:t>
            </a:r>
            <a:r>
              <a:rPr 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Violência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 Urbana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608691" y="765756"/>
            <a:ext cx="3444854" cy="1086555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Abuso</a:t>
            </a:r>
            <a:r>
              <a:rPr lang="en-US" sz="2400" dirty="0" smtClean="0"/>
              <a:t> </a:t>
            </a:r>
            <a:r>
              <a:rPr lang="en-US" sz="2400" dirty="0" err="1" smtClean="0"/>
              <a:t>ou</a:t>
            </a:r>
            <a:r>
              <a:rPr lang="en-US" sz="2400" dirty="0" smtClean="0"/>
              <a:t> </a:t>
            </a:r>
            <a:r>
              <a:rPr lang="en-US" sz="2400" dirty="0" err="1"/>
              <a:t>d</a:t>
            </a:r>
            <a:r>
              <a:rPr lang="en-US" sz="2400" dirty="0" err="1" smtClean="0"/>
              <a:t>ependência</a:t>
            </a:r>
            <a:r>
              <a:rPr lang="en-US" sz="2400" dirty="0" smtClean="0"/>
              <a:t> de </a:t>
            </a:r>
            <a:r>
              <a:rPr lang="en-US" sz="2400" dirty="0" err="1" smtClean="0"/>
              <a:t>álcool</a:t>
            </a:r>
            <a:r>
              <a:rPr lang="en-US" sz="2400" dirty="0" smtClean="0"/>
              <a:t> </a:t>
            </a:r>
          </a:p>
          <a:p>
            <a:pPr algn="ctr"/>
            <a:r>
              <a:rPr lang="en-US" sz="1600" dirty="0" smtClean="0"/>
              <a:t>4 x </a:t>
            </a:r>
            <a:r>
              <a:rPr lang="en-US" sz="1600" dirty="0" err="1" smtClean="0"/>
              <a:t>mais</a:t>
            </a:r>
            <a:r>
              <a:rPr lang="en-US" sz="1600" dirty="0" smtClean="0"/>
              <a:t> chances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5166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8226" y="39028610"/>
            <a:ext cx="605119" cy="60511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30626" y="39181010"/>
            <a:ext cx="605119" cy="6051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83026" y="39333410"/>
            <a:ext cx="605119" cy="6051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35426" y="39485810"/>
            <a:ext cx="605119" cy="605119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9144000" cy="615711"/>
            <a:chOff x="0" y="0"/>
            <a:chExt cx="9144000" cy="64500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44000" cy="605690"/>
            </a:xfrm>
            <a:prstGeom prst="rect">
              <a:avLst/>
            </a:prstGeom>
            <a:gradFill flip="none" rotWithShape="1">
              <a:gsLst>
                <a:gs pos="45000">
                  <a:schemeClr val="accent1">
                    <a:tint val="100000"/>
                    <a:shade val="100000"/>
                    <a:satMod val="130000"/>
                  </a:schemeClr>
                </a:gs>
                <a:gs pos="72000">
                  <a:srgbClr val="006633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LENAD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3"/>
              <a:ext cx="1534027" cy="6416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Picture 14" descr="Logo_UNIFESP1_vectorized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3545" y="3889"/>
              <a:ext cx="1083817" cy="6411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6" name="TextBox 15"/>
          <p:cNvSpPr txBox="1"/>
          <p:nvPr/>
        </p:nvSpPr>
        <p:spPr>
          <a:xfrm>
            <a:off x="-304800" y="2169294"/>
            <a:ext cx="9906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70C0"/>
                </a:solidFill>
                <a:latin typeface="Arial Black" pitchFamily="34" charset="0"/>
              </a:rPr>
              <a:t>••••••••••••</a:t>
            </a:r>
            <a:r>
              <a:rPr lang="en-US" sz="4400" dirty="0">
                <a:solidFill>
                  <a:srgbClr val="FFFF00"/>
                </a:solidFill>
                <a:latin typeface="Arial Black" pitchFamily="34" charset="0"/>
              </a:rPr>
              <a:t>•••••••••••</a:t>
            </a:r>
            <a:r>
              <a:rPr lang="en-US" sz="4400" dirty="0">
                <a:solidFill>
                  <a:srgbClr val="008000"/>
                </a:solidFill>
                <a:latin typeface="Arial Black" pitchFamily="34" charset="0"/>
              </a:rPr>
              <a:t>•••••••••••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188822" y="2123127"/>
            <a:ext cx="276637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rbel" pitchFamily="34" charset="0"/>
              </a:rPr>
              <a:t>Obrigada</a:t>
            </a:r>
            <a:endParaRPr 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8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rbe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19333" y="6434667"/>
            <a:ext cx="2624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clarice@uniad.org.br</a:t>
            </a:r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042" y="6326654"/>
            <a:ext cx="570343" cy="570343"/>
          </a:xfrm>
          <a:prstGeom prst="rect">
            <a:avLst/>
          </a:prstGeom>
        </p:spPr>
      </p:pic>
      <p:sp>
        <p:nvSpPr>
          <p:cNvPr id="20" name="Round Diagonal Corner Rectangle 19"/>
          <p:cNvSpPr/>
          <p:nvPr/>
        </p:nvSpPr>
        <p:spPr>
          <a:xfrm>
            <a:off x="2387318" y="3807180"/>
            <a:ext cx="4368800" cy="1016000"/>
          </a:xfrm>
          <a:prstGeom prst="round2DiagRect">
            <a:avLst/>
          </a:prstGeom>
          <a:solidFill>
            <a:srgbClr val="008000"/>
          </a:solidFill>
          <a:effectLst>
            <a:outerShdw blurRad="38100" dist="25400" dir="2700000" algn="br" rotWithShape="0">
              <a:srgbClr val="000000">
                <a:alpha val="6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 prst="coolSlant"/>
            <a:contourClr>
              <a:schemeClr val="accent5">
                <a:shade val="30000"/>
                <a:satMod val="13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Mais sobre o LENAD: </a:t>
            </a:r>
          </a:p>
          <a:p>
            <a:pPr algn="ctr"/>
            <a:r>
              <a:rPr lang="en-US" sz="2400" dirty="0" smtClean="0"/>
              <a:t>www.inpad.org.br/lenad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91962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 descr="Screen shot 2013-03-28 at 14.16.3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" y="-67839"/>
            <a:ext cx="9145318" cy="692583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0817" y="341979"/>
            <a:ext cx="7185004" cy="53887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564" y="-74306"/>
            <a:ext cx="7358051" cy="4844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528" y="1935554"/>
            <a:ext cx="7071087" cy="49356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74101" y="-29247"/>
            <a:ext cx="7053038" cy="52897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18179" y="1835680"/>
            <a:ext cx="7569117" cy="49930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18179" y="-29247"/>
            <a:ext cx="8257313" cy="55048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10" descr="portaria-fachada.jpg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90"/>
          <a:stretch/>
        </p:blipFill>
        <p:spPr>
          <a:xfrm>
            <a:off x="-118179" y="1139636"/>
            <a:ext cx="8793580" cy="45910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75" name="Group 74"/>
          <p:cNvGrpSpPr/>
          <p:nvPr/>
        </p:nvGrpSpPr>
        <p:grpSpPr>
          <a:xfrm>
            <a:off x="49214" y="-63905"/>
            <a:ext cx="9035001" cy="6802998"/>
            <a:chOff x="-331491" y="434241"/>
            <a:chExt cx="8227744" cy="6205294"/>
          </a:xfrm>
        </p:grpSpPr>
        <p:pic>
          <p:nvPicPr>
            <p:cNvPr id="76" name="Picture 75" descr="Untitled-1.psd"/>
            <p:cNvPicPr>
              <a:picLocks noChangeAspect="1"/>
            </p:cNvPicPr>
            <p:nvPr/>
          </p:nvPicPr>
          <p:blipFill>
            <a:blip r:embed="rId10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2552" y="789205"/>
              <a:ext cx="5427221" cy="5497775"/>
            </a:xfrm>
            <a:prstGeom prst="rect">
              <a:avLst/>
            </a:prstGeom>
          </p:spPr>
        </p:pic>
        <p:cxnSp>
          <p:nvCxnSpPr>
            <p:cNvPr id="77" name="Straight Arrow Connector 76"/>
            <p:cNvCxnSpPr/>
            <p:nvPr/>
          </p:nvCxnSpPr>
          <p:spPr>
            <a:xfrm>
              <a:off x="4330700" y="5995069"/>
              <a:ext cx="135371" cy="189831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headEnd type="oval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/>
            <p:cNvSpPr txBox="1"/>
            <p:nvPr/>
          </p:nvSpPr>
          <p:spPr>
            <a:xfrm>
              <a:off x="4370781" y="6115050"/>
              <a:ext cx="760011" cy="4772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RS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n=288</a:t>
              </a:r>
            </a:p>
            <a:p>
              <a:endParaRPr lang="en-US" sz="1400" dirty="0">
                <a:solidFill>
                  <a:srgbClr val="FFFFFF"/>
                </a:solidFill>
              </a:endParaRPr>
            </a:p>
          </p:txBody>
        </p:sp>
        <p:cxnSp>
          <p:nvCxnSpPr>
            <p:cNvPr id="79" name="Straight Arrow Connector 78"/>
            <p:cNvCxnSpPr/>
            <p:nvPr/>
          </p:nvCxnSpPr>
          <p:spPr>
            <a:xfrm flipH="1">
              <a:off x="3663950" y="5273070"/>
              <a:ext cx="444744" cy="62239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headEnd type="oval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Box 79"/>
            <p:cNvSpPr txBox="1"/>
            <p:nvPr/>
          </p:nvSpPr>
          <p:spPr>
            <a:xfrm>
              <a:off x="2962489" y="5217259"/>
              <a:ext cx="760011" cy="4772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SC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n=141</a:t>
              </a:r>
            </a:p>
            <a:p>
              <a:endParaRPr lang="en-US" sz="1400" dirty="0">
                <a:solidFill>
                  <a:srgbClr val="FFFFFF"/>
                </a:solidFill>
              </a:endParaRPr>
            </a:p>
          </p:txBody>
        </p:sp>
        <p:cxnSp>
          <p:nvCxnSpPr>
            <p:cNvPr id="81" name="Straight Arrow Connector 80"/>
            <p:cNvCxnSpPr/>
            <p:nvPr/>
          </p:nvCxnSpPr>
          <p:spPr>
            <a:xfrm flipH="1" flipV="1">
              <a:off x="3683000" y="4955649"/>
              <a:ext cx="358185" cy="3810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headEnd type="oval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2962489" y="4812089"/>
              <a:ext cx="760011" cy="4772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PR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n=256</a:t>
              </a:r>
            </a:p>
            <a:p>
              <a:endParaRPr lang="en-US" sz="1400" dirty="0">
                <a:solidFill>
                  <a:srgbClr val="FFFFFF"/>
                </a:solidFill>
              </a:endParaRPr>
            </a:p>
          </p:txBody>
        </p:sp>
        <p:cxnSp>
          <p:nvCxnSpPr>
            <p:cNvPr id="83" name="Straight Arrow Connector 82"/>
            <p:cNvCxnSpPr/>
            <p:nvPr/>
          </p:nvCxnSpPr>
          <p:spPr>
            <a:xfrm>
              <a:off x="4965470" y="4992598"/>
              <a:ext cx="156608" cy="410072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headEnd type="oval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TextBox 83"/>
            <p:cNvSpPr txBox="1"/>
            <p:nvPr/>
          </p:nvSpPr>
          <p:spPr>
            <a:xfrm>
              <a:off x="4999735" y="5294719"/>
              <a:ext cx="827682" cy="4772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SP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n=116O</a:t>
              </a:r>
            </a:p>
            <a:p>
              <a:endParaRPr lang="en-US" sz="1400" dirty="0">
                <a:solidFill>
                  <a:srgbClr val="FFFFFF"/>
                </a:solidFill>
              </a:endParaRPr>
            </a:p>
          </p:txBody>
        </p:sp>
        <p:cxnSp>
          <p:nvCxnSpPr>
            <p:cNvPr id="85" name="Straight Arrow Connector 84"/>
            <p:cNvCxnSpPr/>
            <p:nvPr/>
          </p:nvCxnSpPr>
          <p:spPr>
            <a:xfrm>
              <a:off x="5365750" y="4770189"/>
              <a:ext cx="182000" cy="24261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headEnd type="oval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TextBox 85"/>
            <p:cNvSpPr txBox="1"/>
            <p:nvPr/>
          </p:nvSpPr>
          <p:spPr>
            <a:xfrm>
              <a:off x="5554100" y="4955649"/>
              <a:ext cx="732709" cy="4772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RJ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n=285</a:t>
              </a:r>
            </a:p>
            <a:p>
              <a:endParaRPr lang="en-US" sz="1400" dirty="0">
                <a:solidFill>
                  <a:srgbClr val="FFFFFF"/>
                </a:solidFill>
              </a:endParaRPr>
            </a:p>
          </p:txBody>
        </p:sp>
        <p:cxnSp>
          <p:nvCxnSpPr>
            <p:cNvPr id="87" name="Straight Arrow Connector 86"/>
            <p:cNvCxnSpPr/>
            <p:nvPr/>
          </p:nvCxnSpPr>
          <p:spPr>
            <a:xfrm>
              <a:off x="5763009" y="4629229"/>
              <a:ext cx="411982" cy="12191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headEnd type="oval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extBox 87"/>
            <p:cNvSpPr txBox="1"/>
            <p:nvPr/>
          </p:nvSpPr>
          <p:spPr>
            <a:xfrm>
              <a:off x="6113404" y="4629229"/>
              <a:ext cx="1074796" cy="477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ES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 82</a:t>
              </a:r>
            </a:p>
            <a:p>
              <a:endParaRPr lang="en-US" sz="1400" dirty="0">
                <a:solidFill>
                  <a:srgbClr val="FFFFFF"/>
                </a:solidFill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4985310" y="3911084"/>
              <a:ext cx="826537" cy="2807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MG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 399</a:t>
              </a:r>
            </a:p>
          </p:txBody>
        </p:sp>
        <p:cxnSp>
          <p:nvCxnSpPr>
            <p:cNvPr id="90" name="Straight Arrow Connector 89"/>
            <p:cNvCxnSpPr/>
            <p:nvPr/>
          </p:nvCxnSpPr>
          <p:spPr>
            <a:xfrm flipH="1">
              <a:off x="3190643" y="4318341"/>
              <a:ext cx="340021" cy="126659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headEnd type="oval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TextBox 90"/>
            <p:cNvSpPr txBox="1"/>
            <p:nvPr/>
          </p:nvSpPr>
          <p:spPr>
            <a:xfrm>
              <a:off x="2480812" y="4372776"/>
              <a:ext cx="747797" cy="4772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MS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 61</a:t>
              </a:r>
            </a:p>
            <a:p>
              <a:endParaRPr lang="en-US" sz="1400" dirty="0">
                <a:solidFill>
                  <a:srgbClr val="FFFFFF"/>
                </a:solidFill>
              </a:endParaRPr>
            </a:p>
          </p:txBody>
        </p:sp>
        <p:cxnSp>
          <p:nvCxnSpPr>
            <p:cNvPr id="92" name="Straight Arrow Connector 91"/>
            <p:cNvCxnSpPr/>
            <p:nvPr/>
          </p:nvCxnSpPr>
          <p:spPr>
            <a:xfrm flipH="1">
              <a:off x="3073852" y="3797300"/>
              <a:ext cx="284539" cy="16510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headEnd type="oval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92"/>
            <p:cNvSpPr txBox="1"/>
            <p:nvPr/>
          </p:nvSpPr>
          <p:spPr>
            <a:xfrm>
              <a:off x="2356412" y="3847224"/>
              <a:ext cx="738616" cy="4772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MT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 78</a:t>
              </a:r>
            </a:p>
            <a:p>
              <a:endParaRPr lang="en-US" sz="1400" dirty="0">
                <a:solidFill>
                  <a:srgbClr val="FFFFFF"/>
                </a:solidFill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4208511" y="3822888"/>
              <a:ext cx="817516" cy="4491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GO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 127</a:t>
              </a:r>
            </a:p>
            <a:p>
              <a:endParaRPr lang="en-US" sz="1200" dirty="0">
                <a:solidFill>
                  <a:srgbClr val="FFFFFF"/>
                </a:solidFill>
              </a:endParaRPr>
            </a:p>
          </p:txBody>
        </p:sp>
        <p:cxnSp>
          <p:nvCxnSpPr>
            <p:cNvPr id="95" name="Straight Arrow Connector 94"/>
            <p:cNvCxnSpPr/>
            <p:nvPr/>
          </p:nvCxnSpPr>
          <p:spPr>
            <a:xfrm>
              <a:off x="6106438" y="3620938"/>
              <a:ext cx="247957" cy="260063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headEnd type="oval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TextBox 95"/>
            <p:cNvSpPr txBox="1"/>
            <p:nvPr/>
          </p:nvSpPr>
          <p:spPr>
            <a:xfrm>
              <a:off x="6287242" y="3797300"/>
              <a:ext cx="781273" cy="4772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BA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 352</a:t>
              </a:r>
            </a:p>
            <a:p>
              <a:endParaRPr lang="en-US" sz="1400" dirty="0">
                <a:solidFill>
                  <a:srgbClr val="FFFFFF"/>
                </a:solidFill>
              </a:endParaRPr>
            </a:p>
          </p:txBody>
        </p:sp>
        <p:cxnSp>
          <p:nvCxnSpPr>
            <p:cNvPr id="97" name="Straight Arrow Connector 96"/>
            <p:cNvCxnSpPr/>
            <p:nvPr/>
          </p:nvCxnSpPr>
          <p:spPr>
            <a:xfrm>
              <a:off x="6329770" y="3153494"/>
              <a:ext cx="219743" cy="291098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headEnd type="oval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TextBox 97"/>
            <p:cNvSpPr txBox="1"/>
            <p:nvPr/>
          </p:nvSpPr>
          <p:spPr>
            <a:xfrm>
              <a:off x="6455005" y="3357781"/>
              <a:ext cx="720654" cy="4772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SE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 53</a:t>
              </a:r>
            </a:p>
            <a:p>
              <a:endParaRPr lang="en-US" sz="1400" dirty="0">
                <a:solidFill>
                  <a:srgbClr val="FFFFFF"/>
                </a:solidFill>
              </a:endParaRPr>
            </a:p>
          </p:txBody>
        </p:sp>
        <p:cxnSp>
          <p:nvCxnSpPr>
            <p:cNvPr id="99" name="Straight Arrow Connector 98"/>
            <p:cNvCxnSpPr/>
            <p:nvPr/>
          </p:nvCxnSpPr>
          <p:spPr>
            <a:xfrm>
              <a:off x="6513423" y="2924937"/>
              <a:ext cx="308283" cy="237363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headEnd type="oval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TextBox 99"/>
            <p:cNvSpPr txBox="1"/>
            <p:nvPr/>
          </p:nvSpPr>
          <p:spPr>
            <a:xfrm>
              <a:off x="6710992" y="3037433"/>
              <a:ext cx="702532" cy="4772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AL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 76</a:t>
              </a:r>
            </a:p>
            <a:p>
              <a:endParaRPr lang="en-US" sz="1400" dirty="0">
                <a:solidFill>
                  <a:srgbClr val="FFFFFF"/>
                </a:solidFill>
              </a:endParaRPr>
            </a:p>
          </p:txBody>
        </p:sp>
        <p:cxnSp>
          <p:nvCxnSpPr>
            <p:cNvPr id="101" name="Straight Arrow Connector 100"/>
            <p:cNvCxnSpPr/>
            <p:nvPr/>
          </p:nvCxnSpPr>
          <p:spPr>
            <a:xfrm>
              <a:off x="6647834" y="2708543"/>
              <a:ext cx="230280" cy="79107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headEnd type="oval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TextBox 101"/>
            <p:cNvSpPr txBox="1"/>
            <p:nvPr/>
          </p:nvSpPr>
          <p:spPr>
            <a:xfrm>
              <a:off x="6821706" y="2639080"/>
              <a:ext cx="781273" cy="4772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PE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 202</a:t>
              </a:r>
            </a:p>
            <a:p>
              <a:endParaRPr lang="en-US" sz="1400" dirty="0">
                <a:solidFill>
                  <a:srgbClr val="FFFFFF"/>
                </a:solidFill>
              </a:endParaRPr>
            </a:p>
          </p:txBody>
        </p:sp>
        <p:cxnSp>
          <p:nvCxnSpPr>
            <p:cNvPr id="103" name="Straight Arrow Connector 102"/>
            <p:cNvCxnSpPr/>
            <p:nvPr/>
          </p:nvCxnSpPr>
          <p:spPr>
            <a:xfrm>
              <a:off x="6681149" y="2480973"/>
              <a:ext cx="230280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headEnd type="oval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TextBox 103"/>
            <p:cNvSpPr txBox="1"/>
            <p:nvPr/>
          </p:nvSpPr>
          <p:spPr>
            <a:xfrm>
              <a:off x="6842550" y="2269290"/>
              <a:ext cx="720654" cy="4772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PB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 95</a:t>
              </a:r>
            </a:p>
            <a:p>
              <a:endParaRPr lang="en-US" sz="1400" dirty="0">
                <a:solidFill>
                  <a:srgbClr val="FFFFFF"/>
                </a:solidFill>
              </a:endParaRPr>
            </a:p>
          </p:txBody>
        </p:sp>
        <p:cxnSp>
          <p:nvCxnSpPr>
            <p:cNvPr id="105" name="Straight Arrow Connector 104"/>
            <p:cNvCxnSpPr/>
            <p:nvPr/>
          </p:nvCxnSpPr>
          <p:spPr>
            <a:xfrm flipV="1">
              <a:off x="6591426" y="2082800"/>
              <a:ext cx="173113" cy="146936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headEnd type="oval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Box 105"/>
            <p:cNvSpPr txBox="1"/>
            <p:nvPr/>
          </p:nvSpPr>
          <p:spPr>
            <a:xfrm>
              <a:off x="6708242" y="1903740"/>
              <a:ext cx="738696" cy="4772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RN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 71</a:t>
              </a:r>
            </a:p>
            <a:p>
              <a:endParaRPr lang="en-US" sz="1400" dirty="0">
                <a:solidFill>
                  <a:srgbClr val="FFFFFF"/>
                </a:solidFill>
              </a:endParaRPr>
            </a:p>
          </p:txBody>
        </p:sp>
        <p:cxnSp>
          <p:nvCxnSpPr>
            <p:cNvPr id="107" name="Straight Arrow Connector 106"/>
            <p:cNvCxnSpPr/>
            <p:nvPr/>
          </p:nvCxnSpPr>
          <p:spPr>
            <a:xfrm flipV="1">
              <a:off x="6254750" y="1841500"/>
              <a:ext cx="210292" cy="26035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headEnd type="oval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TextBox 107"/>
            <p:cNvSpPr txBox="1"/>
            <p:nvPr/>
          </p:nvSpPr>
          <p:spPr>
            <a:xfrm>
              <a:off x="6354395" y="1586664"/>
              <a:ext cx="790294" cy="4772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CE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 216</a:t>
              </a:r>
            </a:p>
            <a:p>
              <a:endParaRPr lang="en-US" sz="1400" dirty="0">
                <a:solidFill>
                  <a:srgbClr val="FFFFFF"/>
                </a:solidFill>
              </a:endParaRPr>
            </a:p>
          </p:txBody>
        </p:sp>
        <p:cxnSp>
          <p:nvCxnSpPr>
            <p:cNvPr id="109" name="Straight Arrow Connector 108"/>
            <p:cNvCxnSpPr/>
            <p:nvPr/>
          </p:nvCxnSpPr>
          <p:spPr>
            <a:xfrm flipV="1">
              <a:off x="5843378" y="1644650"/>
              <a:ext cx="93872" cy="28580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headEnd type="oval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TextBox 109"/>
            <p:cNvSpPr txBox="1"/>
            <p:nvPr/>
          </p:nvSpPr>
          <p:spPr>
            <a:xfrm>
              <a:off x="5805590" y="1380520"/>
              <a:ext cx="657028" cy="4772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PI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 55</a:t>
              </a:r>
            </a:p>
            <a:p>
              <a:endParaRPr lang="en-US" sz="1400" dirty="0">
                <a:solidFill>
                  <a:srgbClr val="FFFFFF"/>
                </a:solidFill>
              </a:endParaRPr>
            </a:p>
          </p:txBody>
        </p:sp>
        <p:cxnSp>
          <p:nvCxnSpPr>
            <p:cNvPr id="111" name="Straight Arrow Connector 110"/>
            <p:cNvCxnSpPr/>
            <p:nvPr/>
          </p:nvCxnSpPr>
          <p:spPr>
            <a:xfrm flipV="1">
              <a:off x="5274034" y="1380520"/>
              <a:ext cx="98066" cy="34668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headEnd type="oval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TextBox 111"/>
            <p:cNvSpPr txBox="1"/>
            <p:nvPr/>
          </p:nvSpPr>
          <p:spPr>
            <a:xfrm>
              <a:off x="5202227" y="1114244"/>
              <a:ext cx="808415" cy="4772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MA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 142</a:t>
              </a:r>
            </a:p>
            <a:p>
              <a:endParaRPr lang="en-US" sz="1400" dirty="0">
                <a:solidFill>
                  <a:srgbClr val="FFFFFF"/>
                </a:solidFill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3884768" y="1772536"/>
              <a:ext cx="769139" cy="4491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PA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 194</a:t>
              </a:r>
            </a:p>
            <a:p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2502627" y="1586664"/>
              <a:ext cx="800326" cy="4491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AM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 115</a:t>
              </a:r>
            </a:p>
            <a:p>
              <a:endParaRPr lang="en-US" sz="1200" dirty="0">
                <a:solidFill>
                  <a:srgbClr val="FFFFFF"/>
                </a:solidFill>
              </a:endParaRPr>
            </a:p>
          </p:txBody>
        </p:sp>
        <p:cxnSp>
          <p:nvCxnSpPr>
            <p:cNvPr id="115" name="Straight Arrow Connector 114"/>
            <p:cNvCxnSpPr/>
            <p:nvPr/>
          </p:nvCxnSpPr>
          <p:spPr>
            <a:xfrm flipV="1">
              <a:off x="3235536" y="562680"/>
              <a:ext cx="141677" cy="22351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headEnd type="oval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Arrow Connector 115"/>
            <p:cNvCxnSpPr/>
            <p:nvPr/>
          </p:nvCxnSpPr>
          <p:spPr>
            <a:xfrm flipV="1">
              <a:off x="4544228" y="897920"/>
              <a:ext cx="98066" cy="32763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headEnd type="oval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TextBox 116"/>
            <p:cNvSpPr txBox="1"/>
            <p:nvPr/>
          </p:nvSpPr>
          <p:spPr>
            <a:xfrm>
              <a:off x="4466071" y="644344"/>
              <a:ext cx="720654" cy="4772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AP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 21</a:t>
              </a:r>
            </a:p>
            <a:p>
              <a:endParaRPr lang="en-US" sz="1400" dirty="0">
                <a:solidFill>
                  <a:srgbClr val="FFFFFF"/>
                </a:solidFill>
              </a:endParaRPr>
            </a:p>
          </p:txBody>
        </p:sp>
        <p:cxnSp>
          <p:nvCxnSpPr>
            <p:cNvPr id="118" name="Straight Arrow Connector 117"/>
            <p:cNvCxnSpPr/>
            <p:nvPr/>
          </p:nvCxnSpPr>
          <p:spPr>
            <a:xfrm flipH="1">
              <a:off x="2667001" y="3269018"/>
              <a:ext cx="87883" cy="302272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headEnd type="oval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TextBox 118"/>
            <p:cNvSpPr txBox="1"/>
            <p:nvPr/>
          </p:nvSpPr>
          <p:spPr>
            <a:xfrm>
              <a:off x="1993137" y="3505228"/>
              <a:ext cx="747797" cy="4772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RO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 22</a:t>
              </a:r>
            </a:p>
            <a:p>
              <a:endParaRPr lang="en-US" sz="1400" dirty="0">
                <a:solidFill>
                  <a:srgbClr val="FFFFFF"/>
                </a:solidFill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4648459" y="3322047"/>
              <a:ext cx="505478" cy="580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DF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 51</a:t>
              </a:r>
            </a:p>
            <a:p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5288129" y="6106137"/>
              <a:ext cx="2608124" cy="5333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 smtClean="0">
                  <a:solidFill>
                    <a:srgbClr val="FFFFFF"/>
                  </a:solidFill>
                </a:rPr>
                <a:t>BRASIL</a:t>
              </a:r>
              <a:r>
                <a:rPr lang="en-US" sz="3200" baseline="30000" dirty="0" smtClean="0">
                  <a:solidFill>
                    <a:srgbClr val="FFFFFF"/>
                  </a:solidFill>
                </a:rPr>
                <a:t>| n= 4.607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3406234" y="435960"/>
              <a:ext cx="738696" cy="4772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RR</a:t>
              </a:r>
              <a:r>
                <a:rPr lang="en-US" sz="1400" baseline="30000" dirty="0" smtClean="0">
                  <a:solidFill>
                    <a:srgbClr val="FFFFFF"/>
                  </a:solidFill>
                </a:rPr>
                <a:t>| n= 18</a:t>
              </a:r>
            </a:p>
            <a:p>
              <a:endParaRPr lang="en-US" sz="1400" dirty="0">
                <a:solidFill>
                  <a:srgbClr val="FFFFFF"/>
                </a:solidFill>
              </a:endParaRPr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-331491" y="435595"/>
              <a:ext cx="1024387" cy="7392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FFFFFF"/>
                  </a:solidFill>
                </a:rPr>
                <a:t>Norte</a:t>
              </a:r>
              <a:r>
                <a:rPr lang="en-US" sz="2800" baseline="30000" dirty="0" smtClean="0">
                  <a:solidFill>
                    <a:srgbClr val="FFFFFF"/>
                  </a:solidFill>
                </a:rPr>
                <a:t>| </a:t>
              </a:r>
            </a:p>
            <a:p>
              <a:r>
                <a:rPr lang="en-US" sz="2800" baseline="30000" dirty="0" smtClean="0">
                  <a:solidFill>
                    <a:srgbClr val="FFFFFF"/>
                  </a:solidFill>
                </a:rPr>
                <a:t>n= 417</a:t>
              </a:r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-306629" y="4134151"/>
              <a:ext cx="2920919" cy="4772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FFFFFF"/>
                  </a:solidFill>
                </a:rPr>
                <a:t>Centro-Oeste</a:t>
              </a:r>
              <a:r>
                <a:rPr lang="en-US" sz="2800" baseline="30000" dirty="0" smtClean="0">
                  <a:solidFill>
                    <a:srgbClr val="FFFFFF"/>
                  </a:solidFill>
                </a:rPr>
                <a:t>| n= 317</a:t>
              </a: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2710996" y="6115050"/>
              <a:ext cx="1176280" cy="4772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FFFFFF"/>
                  </a:solidFill>
                </a:rPr>
                <a:t>S</a:t>
              </a:r>
              <a:r>
                <a:rPr lang="en-US" sz="2800" baseline="30000" dirty="0" smtClean="0">
                  <a:solidFill>
                    <a:srgbClr val="FFFFFF"/>
                  </a:solidFill>
                </a:rPr>
                <a:t>| n= 685</a:t>
              </a: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5258687" y="5501924"/>
              <a:ext cx="2279286" cy="4772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FFFFFF"/>
                  </a:solidFill>
                </a:rPr>
                <a:t>Sudeste</a:t>
              </a:r>
              <a:r>
                <a:rPr lang="en-US" sz="2800" baseline="30000" dirty="0" smtClean="0">
                  <a:solidFill>
                    <a:srgbClr val="FFFFFF"/>
                  </a:solidFill>
                </a:rPr>
                <a:t>| n= 1926</a:t>
              </a:r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5304655" y="434241"/>
              <a:ext cx="2406218" cy="4772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FFFFFF"/>
                  </a:solidFill>
                </a:rPr>
                <a:t>Nordeste</a:t>
              </a:r>
              <a:r>
                <a:rPr lang="en-US" sz="2800" baseline="30000" dirty="0" smtClean="0">
                  <a:solidFill>
                    <a:srgbClr val="FFFFFF"/>
                  </a:solidFill>
                </a:rPr>
                <a:t>| n= 1262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9156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493468" y="2979679"/>
            <a:ext cx="8031892" cy="1618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sz="2400" dirty="0" err="1" smtClean="0">
                <a:latin typeface="Calibri"/>
                <a:cs typeface="Calibri"/>
              </a:rPr>
              <a:t>Probabilística</a:t>
            </a:r>
            <a:r>
              <a:rPr lang="en-US" sz="2400" dirty="0" smtClean="0">
                <a:latin typeface="Calibri"/>
                <a:cs typeface="Calibri"/>
              </a:rPr>
              <a:t> </a:t>
            </a:r>
            <a:r>
              <a:rPr lang="en-US" sz="2400" dirty="0" err="1">
                <a:latin typeface="Calibri"/>
                <a:cs typeface="Calibri"/>
              </a:rPr>
              <a:t>e</a:t>
            </a:r>
            <a:r>
              <a:rPr lang="en-US" sz="2400" dirty="0" err="1" smtClean="0">
                <a:latin typeface="Calibri"/>
                <a:cs typeface="Calibri"/>
              </a:rPr>
              <a:t>stratificada</a:t>
            </a:r>
            <a:endParaRPr lang="en-US" sz="2400" dirty="0">
              <a:latin typeface="Calibri"/>
              <a:cs typeface="Calibri"/>
            </a:endParaRPr>
          </a:p>
          <a:p>
            <a:pPr algn="just">
              <a:lnSpc>
                <a:spcPct val="140000"/>
              </a:lnSpc>
            </a:pPr>
            <a:r>
              <a:rPr lang="en-US" sz="2400" dirty="0" err="1" smtClean="0">
                <a:latin typeface="Calibri"/>
                <a:cs typeface="Calibri"/>
              </a:rPr>
              <a:t>Todo</a:t>
            </a:r>
            <a:r>
              <a:rPr lang="en-US" sz="2400" dirty="0" smtClean="0">
                <a:latin typeface="Calibri"/>
                <a:cs typeface="Calibri"/>
              </a:rPr>
              <a:t> </a:t>
            </a:r>
            <a:r>
              <a:rPr lang="en-US" sz="2400" dirty="0" err="1" smtClean="0">
                <a:latin typeface="Calibri"/>
                <a:cs typeface="Calibri"/>
              </a:rPr>
              <a:t>território</a:t>
            </a:r>
            <a:r>
              <a:rPr lang="en-US" sz="2400" dirty="0" smtClean="0">
                <a:latin typeface="Calibri"/>
                <a:cs typeface="Calibri"/>
              </a:rPr>
              <a:t> </a:t>
            </a:r>
            <a:r>
              <a:rPr lang="en-US" sz="2400" dirty="0" err="1" smtClean="0">
                <a:latin typeface="Calibri"/>
                <a:cs typeface="Calibri"/>
              </a:rPr>
              <a:t>nacional</a:t>
            </a:r>
            <a:r>
              <a:rPr lang="en-US" sz="2400" dirty="0" smtClean="0">
                <a:latin typeface="Calibri"/>
                <a:cs typeface="Calibri"/>
              </a:rPr>
              <a:t> – </a:t>
            </a:r>
            <a:r>
              <a:rPr lang="en-US" sz="2400" dirty="0" err="1" smtClean="0">
                <a:latin typeface="Calibri"/>
                <a:cs typeface="Calibri"/>
              </a:rPr>
              <a:t>Estratos</a:t>
            </a:r>
            <a:r>
              <a:rPr lang="en-US" sz="2400" dirty="0" smtClean="0">
                <a:latin typeface="Calibri"/>
                <a:cs typeface="Calibri"/>
              </a:rPr>
              <a:t> IBGE</a:t>
            </a:r>
          </a:p>
          <a:p>
            <a:pPr algn="just">
              <a:lnSpc>
                <a:spcPct val="140000"/>
              </a:lnSpc>
            </a:pPr>
            <a:endParaRPr lang="en-US" sz="2400" dirty="0">
              <a:latin typeface="Calibri"/>
              <a:cs typeface="Calibri"/>
            </a:endParaRPr>
          </a:p>
        </p:txBody>
      </p:sp>
      <p:pic>
        <p:nvPicPr>
          <p:cNvPr id="20" name="Picture 19" descr="Logo_UNIFESP1_vectoriz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917" y="3892"/>
            <a:ext cx="828678" cy="490195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97530" y="2480713"/>
            <a:ext cx="3429000" cy="4707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2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</a:ln>
          <a:effectLst>
            <a:glow rad="63500">
              <a:schemeClr val="bg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/>
          <a:p>
            <a:r>
              <a:rPr lang="en-US" sz="2400" b="1" dirty="0" err="1" smtClean="0">
                <a:solidFill>
                  <a:srgbClr val="000000"/>
                </a:solidFill>
                <a:latin typeface="Franklin Gothic Medium Cond" pitchFamily="34" charset="0"/>
              </a:rPr>
              <a:t>Amostragem</a:t>
            </a:r>
            <a:endParaRPr lang="en-US" sz="2400" b="1" dirty="0">
              <a:solidFill>
                <a:srgbClr val="000000"/>
              </a:solidFill>
              <a:latin typeface="Franklin Gothic Medium Cond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37469" y="3166567"/>
            <a:ext cx="270110" cy="364333"/>
            <a:chOff x="636907" y="1461759"/>
            <a:chExt cx="364334" cy="364333"/>
          </a:xfrm>
        </p:grpSpPr>
        <p:sp>
          <p:nvSpPr>
            <p:cNvPr id="16" name="Oval 15"/>
            <p:cNvSpPr/>
            <p:nvPr/>
          </p:nvSpPr>
          <p:spPr>
            <a:xfrm>
              <a:off x="636907" y="1461759"/>
              <a:ext cx="364334" cy="364333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Chevron 16"/>
            <p:cNvSpPr/>
            <p:nvPr/>
          </p:nvSpPr>
          <p:spPr>
            <a:xfrm>
              <a:off x="731131" y="1537138"/>
              <a:ext cx="213574" cy="213574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25483" y="3687824"/>
            <a:ext cx="270110" cy="364333"/>
            <a:chOff x="636907" y="1461759"/>
            <a:chExt cx="364334" cy="364333"/>
          </a:xfrm>
        </p:grpSpPr>
        <p:sp>
          <p:nvSpPr>
            <p:cNvPr id="22" name="Oval 21"/>
            <p:cNvSpPr/>
            <p:nvPr/>
          </p:nvSpPr>
          <p:spPr>
            <a:xfrm>
              <a:off x="636907" y="1461759"/>
              <a:ext cx="364334" cy="364333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Chevron 22"/>
            <p:cNvSpPr/>
            <p:nvPr/>
          </p:nvSpPr>
          <p:spPr>
            <a:xfrm>
              <a:off x="731131" y="1537138"/>
              <a:ext cx="213574" cy="213574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9" name="Rounded Rectangle 28"/>
          <p:cNvSpPr/>
          <p:nvPr/>
        </p:nvSpPr>
        <p:spPr>
          <a:xfrm>
            <a:off x="97530" y="978781"/>
            <a:ext cx="3429000" cy="4707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2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</a:ln>
          <a:effectLst>
            <a:glow rad="63500">
              <a:schemeClr val="bg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/>
          <a:p>
            <a:r>
              <a:rPr lang="en-US" sz="2400" b="1" dirty="0" err="1" smtClean="0">
                <a:solidFill>
                  <a:srgbClr val="000000"/>
                </a:solidFill>
                <a:latin typeface="Franklin Gothic Medium Cond" pitchFamily="34" charset="0"/>
              </a:rPr>
              <a:t>Desenho</a:t>
            </a:r>
            <a:endParaRPr lang="en-US" sz="2400" b="1" dirty="0">
              <a:solidFill>
                <a:srgbClr val="000000"/>
              </a:solidFill>
              <a:latin typeface="Franklin Gothic Medium Con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8134" y="1721871"/>
            <a:ext cx="787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Calibri"/>
                <a:cs typeface="Calibri"/>
              </a:rPr>
              <a:t>Estudo</a:t>
            </a:r>
            <a:r>
              <a:rPr lang="en-US" sz="2400" dirty="0" smtClean="0">
                <a:latin typeface="Calibri"/>
                <a:cs typeface="Calibri"/>
              </a:rPr>
              <a:t> Transversal </a:t>
            </a:r>
            <a:r>
              <a:rPr lang="en-US" sz="2400" dirty="0" err="1" smtClean="0">
                <a:latin typeface="Calibri"/>
                <a:cs typeface="Calibri"/>
              </a:rPr>
              <a:t>Repetido</a:t>
            </a:r>
            <a:r>
              <a:rPr lang="en-US" sz="2400" dirty="0" smtClean="0">
                <a:latin typeface="Calibri"/>
                <a:cs typeface="Calibri"/>
              </a:rPr>
              <a:t> (2006/2012)</a:t>
            </a:r>
            <a:endParaRPr lang="en-US" sz="2400" dirty="0">
              <a:latin typeface="Calibri"/>
              <a:cs typeface="Calibri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223258" y="1773183"/>
            <a:ext cx="270110" cy="364333"/>
            <a:chOff x="636907" y="1461759"/>
            <a:chExt cx="364334" cy="364333"/>
          </a:xfrm>
        </p:grpSpPr>
        <p:sp>
          <p:nvSpPr>
            <p:cNvPr id="46" name="Oval 45"/>
            <p:cNvSpPr/>
            <p:nvPr/>
          </p:nvSpPr>
          <p:spPr>
            <a:xfrm>
              <a:off x="636907" y="1461759"/>
              <a:ext cx="364334" cy="364333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Chevron 46"/>
            <p:cNvSpPr/>
            <p:nvPr/>
          </p:nvSpPr>
          <p:spPr>
            <a:xfrm>
              <a:off x="731131" y="1537138"/>
              <a:ext cx="213574" cy="213574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Round Diagonal Corner Rectangle 6"/>
          <p:cNvSpPr/>
          <p:nvPr/>
        </p:nvSpPr>
        <p:spPr>
          <a:xfrm>
            <a:off x="1252769" y="4929800"/>
            <a:ext cx="3329932" cy="826421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latin typeface="Calibri"/>
                <a:cs typeface="Calibri"/>
              </a:rPr>
              <a:t>Índice</a:t>
            </a:r>
            <a:r>
              <a:rPr lang="en-US" sz="2400" dirty="0" smtClean="0">
                <a:latin typeface="Calibri"/>
                <a:cs typeface="Calibri"/>
              </a:rPr>
              <a:t> de </a:t>
            </a:r>
            <a:r>
              <a:rPr lang="en-US" sz="2400" dirty="0" err="1" smtClean="0">
                <a:latin typeface="Calibri"/>
                <a:cs typeface="Calibri"/>
              </a:rPr>
              <a:t>Resposta</a:t>
            </a:r>
            <a:r>
              <a:rPr lang="en-US" sz="2400" dirty="0" smtClean="0">
                <a:latin typeface="Calibri"/>
                <a:cs typeface="Calibri"/>
              </a:rPr>
              <a:t> </a:t>
            </a:r>
          </a:p>
          <a:p>
            <a:pPr algn="ctr"/>
            <a:r>
              <a:rPr lang="en-US" sz="2400" dirty="0" smtClean="0">
                <a:latin typeface="Calibri"/>
                <a:cs typeface="Calibri"/>
              </a:rPr>
              <a:t>77%</a:t>
            </a:r>
            <a:endParaRPr lang="en-US" sz="2400" dirty="0">
              <a:latin typeface="Calibri"/>
              <a:cs typeface="Calibri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0" y="0"/>
            <a:ext cx="9144000" cy="615711"/>
            <a:chOff x="0" y="0"/>
            <a:chExt cx="9144000" cy="645008"/>
          </a:xfrm>
        </p:grpSpPr>
        <p:sp>
          <p:nvSpPr>
            <p:cNvPr id="41" name="Rectangle 40"/>
            <p:cNvSpPr/>
            <p:nvPr/>
          </p:nvSpPr>
          <p:spPr>
            <a:xfrm>
              <a:off x="0" y="0"/>
              <a:ext cx="9144000" cy="605690"/>
            </a:xfrm>
            <a:prstGeom prst="rect">
              <a:avLst/>
            </a:prstGeom>
            <a:gradFill flip="none" rotWithShape="1">
              <a:gsLst>
                <a:gs pos="45000">
                  <a:schemeClr val="accent1">
                    <a:tint val="100000"/>
                    <a:shade val="100000"/>
                    <a:satMod val="130000"/>
                  </a:schemeClr>
                </a:gs>
                <a:gs pos="72000">
                  <a:srgbClr val="006633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2" name="Picture 41" descr="LENAD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3"/>
              <a:ext cx="1534027" cy="6416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3" name="Picture 42" descr="Logo_UNIFESP1_vectorized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3545" y="3889"/>
              <a:ext cx="1083817" cy="6411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TextBox 1"/>
          <p:cNvSpPr txBox="1"/>
          <p:nvPr/>
        </p:nvSpPr>
        <p:spPr>
          <a:xfrm>
            <a:off x="1534032" y="-46908"/>
            <a:ext cx="6519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chemeClr val="bg1"/>
                </a:solidFill>
                <a:latin typeface="Calibri"/>
                <a:cs typeface="Calibri"/>
              </a:rPr>
              <a:t>Método</a:t>
            </a:r>
            <a:endParaRPr lang="en-US" sz="3600" b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27"/>
          <a:stretch/>
        </p:blipFill>
        <p:spPr bwMode="auto">
          <a:xfrm>
            <a:off x="6228809" y="1238328"/>
            <a:ext cx="1953343" cy="2738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Group 24"/>
          <p:cNvGrpSpPr/>
          <p:nvPr/>
        </p:nvGrpSpPr>
        <p:grpSpPr>
          <a:xfrm>
            <a:off x="5739814" y="4635690"/>
            <a:ext cx="270110" cy="364333"/>
            <a:chOff x="636907" y="1461759"/>
            <a:chExt cx="364334" cy="364333"/>
          </a:xfrm>
        </p:grpSpPr>
        <p:sp>
          <p:nvSpPr>
            <p:cNvPr id="26" name="Oval 25"/>
            <p:cNvSpPr/>
            <p:nvPr/>
          </p:nvSpPr>
          <p:spPr>
            <a:xfrm>
              <a:off x="636907" y="1461759"/>
              <a:ext cx="364334" cy="364333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Chevron 27"/>
            <p:cNvSpPr/>
            <p:nvPr/>
          </p:nvSpPr>
          <p:spPr>
            <a:xfrm>
              <a:off x="731131" y="1537138"/>
              <a:ext cx="213574" cy="213574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5990189" y="4461354"/>
            <a:ext cx="2956002" cy="2146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_tradnl" dirty="0" smtClean="0"/>
              <a:t>Reservas indígenas</a:t>
            </a:r>
          </a:p>
          <a:p>
            <a:pPr>
              <a:lnSpc>
                <a:spcPct val="150000"/>
              </a:lnSpc>
            </a:pPr>
            <a:r>
              <a:rPr lang="es-ES_tradnl" dirty="0" smtClean="0"/>
              <a:t>Pessoas que não falavam português</a:t>
            </a:r>
          </a:p>
          <a:p>
            <a:pPr>
              <a:lnSpc>
                <a:spcPct val="150000"/>
              </a:lnSpc>
            </a:pPr>
            <a:r>
              <a:rPr lang="es-ES_tradnl" dirty="0" smtClean="0"/>
              <a:t>Limitação de entendimento severa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5720079" y="4072192"/>
            <a:ext cx="2874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/>
              <a:t>Exclusões:</a:t>
            </a:r>
            <a:endParaRPr lang="en-US" b="1" i="1" dirty="0"/>
          </a:p>
        </p:txBody>
      </p:sp>
      <p:grpSp>
        <p:nvGrpSpPr>
          <p:cNvPr id="32" name="Group 31"/>
          <p:cNvGrpSpPr/>
          <p:nvPr/>
        </p:nvGrpSpPr>
        <p:grpSpPr>
          <a:xfrm>
            <a:off x="5750871" y="5036513"/>
            <a:ext cx="270110" cy="364333"/>
            <a:chOff x="636907" y="1461759"/>
            <a:chExt cx="364334" cy="364333"/>
          </a:xfrm>
        </p:grpSpPr>
        <p:sp>
          <p:nvSpPr>
            <p:cNvPr id="34" name="Oval 33"/>
            <p:cNvSpPr/>
            <p:nvPr/>
          </p:nvSpPr>
          <p:spPr>
            <a:xfrm>
              <a:off x="636907" y="1461759"/>
              <a:ext cx="364334" cy="364333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Chevron 34"/>
            <p:cNvSpPr/>
            <p:nvPr/>
          </p:nvSpPr>
          <p:spPr>
            <a:xfrm>
              <a:off x="731131" y="1537138"/>
              <a:ext cx="213574" cy="213574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768216" y="5845221"/>
            <a:ext cx="270110" cy="364333"/>
            <a:chOff x="636907" y="1461759"/>
            <a:chExt cx="364334" cy="364333"/>
          </a:xfrm>
        </p:grpSpPr>
        <p:sp>
          <p:nvSpPr>
            <p:cNvPr id="37" name="Oval 36"/>
            <p:cNvSpPr/>
            <p:nvPr/>
          </p:nvSpPr>
          <p:spPr>
            <a:xfrm>
              <a:off x="636907" y="1461759"/>
              <a:ext cx="364334" cy="364333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Chevron 37"/>
            <p:cNvSpPr/>
            <p:nvPr/>
          </p:nvSpPr>
          <p:spPr>
            <a:xfrm>
              <a:off x="731131" y="1537138"/>
              <a:ext cx="213574" cy="213574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288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3" grpId="0" animBg="1"/>
      <p:bldP spid="29" grpId="0" animBg="1"/>
      <p:bldP spid="3" grpId="0"/>
      <p:bldP spid="7" grpId="0" animBg="1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615711"/>
            <a:chOff x="0" y="0"/>
            <a:chExt cx="9144000" cy="645008"/>
          </a:xfrm>
        </p:grpSpPr>
        <p:sp>
          <p:nvSpPr>
            <p:cNvPr id="6" name="Rectangle 5"/>
            <p:cNvSpPr/>
            <p:nvPr/>
          </p:nvSpPr>
          <p:spPr>
            <a:xfrm>
              <a:off x="0" y="0"/>
              <a:ext cx="9144000" cy="605690"/>
            </a:xfrm>
            <a:prstGeom prst="rect">
              <a:avLst/>
            </a:prstGeom>
            <a:gradFill flip="none" rotWithShape="1">
              <a:gsLst>
                <a:gs pos="45000">
                  <a:schemeClr val="accent1">
                    <a:tint val="100000"/>
                    <a:shade val="100000"/>
                    <a:satMod val="130000"/>
                  </a:schemeClr>
                </a:gs>
                <a:gs pos="72000">
                  <a:srgbClr val="006633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 descr="LENAD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3"/>
              <a:ext cx="1534027" cy="6416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Picture 7" descr="Logo_UNIFESP1_vectorized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3545" y="3889"/>
              <a:ext cx="1083817" cy="6411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9" name="TextBox 8"/>
          <p:cNvSpPr txBox="1"/>
          <p:nvPr/>
        </p:nvSpPr>
        <p:spPr>
          <a:xfrm>
            <a:off x="1534031" y="-20486"/>
            <a:ext cx="651951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Método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  <a:cs typeface="Calibri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63018" y="1931255"/>
            <a:ext cx="270110" cy="364333"/>
            <a:chOff x="636907" y="1461759"/>
            <a:chExt cx="364334" cy="364333"/>
          </a:xfrm>
        </p:grpSpPr>
        <p:sp>
          <p:nvSpPr>
            <p:cNvPr id="11" name="Oval 10"/>
            <p:cNvSpPr/>
            <p:nvPr/>
          </p:nvSpPr>
          <p:spPr>
            <a:xfrm>
              <a:off x="636907" y="1461759"/>
              <a:ext cx="364334" cy="364333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Chevron 11"/>
            <p:cNvSpPr/>
            <p:nvPr/>
          </p:nvSpPr>
          <p:spPr>
            <a:xfrm>
              <a:off x="731131" y="1537138"/>
              <a:ext cx="213574" cy="213574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70021" y="2701430"/>
            <a:ext cx="270110" cy="364333"/>
            <a:chOff x="636907" y="1461759"/>
            <a:chExt cx="364334" cy="364333"/>
          </a:xfrm>
        </p:grpSpPr>
        <p:sp>
          <p:nvSpPr>
            <p:cNvPr id="14" name="Oval 13"/>
            <p:cNvSpPr/>
            <p:nvPr/>
          </p:nvSpPr>
          <p:spPr>
            <a:xfrm>
              <a:off x="636907" y="1461759"/>
              <a:ext cx="364334" cy="364333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Chevron 14"/>
            <p:cNvSpPr/>
            <p:nvPr/>
          </p:nvSpPr>
          <p:spPr>
            <a:xfrm>
              <a:off x="731131" y="1537138"/>
              <a:ext cx="213574" cy="213574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75639" y="2323482"/>
            <a:ext cx="270110" cy="364333"/>
            <a:chOff x="636907" y="1461759"/>
            <a:chExt cx="364334" cy="364333"/>
          </a:xfrm>
        </p:grpSpPr>
        <p:sp>
          <p:nvSpPr>
            <p:cNvPr id="17" name="Oval 16"/>
            <p:cNvSpPr/>
            <p:nvPr/>
          </p:nvSpPr>
          <p:spPr>
            <a:xfrm>
              <a:off x="636907" y="1461759"/>
              <a:ext cx="364334" cy="364333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Chevron 17"/>
            <p:cNvSpPr/>
            <p:nvPr/>
          </p:nvSpPr>
          <p:spPr>
            <a:xfrm>
              <a:off x="731131" y="1537138"/>
              <a:ext cx="213574" cy="213574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9" name="Rectangle 18"/>
          <p:cNvSpPr/>
          <p:nvPr/>
        </p:nvSpPr>
        <p:spPr>
          <a:xfrm>
            <a:off x="4473222" y="1618451"/>
            <a:ext cx="4875806" cy="2877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30000"/>
              </a:lnSpc>
              <a:buClr>
                <a:schemeClr val="accent1"/>
              </a:buClr>
              <a:buSzPct val="140000"/>
            </a:pPr>
            <a:r>
              <a:rPr lang="en-US" sz="2400" dirty="0">
                <a:latin typeface="Calibri"/>
                <a:cs typeface="Calibri"/>
              </a:rPr>
              <a:t>149 municípios sorteados </a:t>
            </a:r>
            <a:endParaRPr lang="en-US" sz="2400" dirty="0" smtClean="0">
              <a:latin typeface="Calibri"/>
              <a:cs typeface="Calibri"/>
            </a:endParaRPr>
          </a:p>
          <a:p>
            <a:pPr lvl="1">
              <a:lnSpc>
                <a:spcPct val="130000"/>
              </a:lnSpc>
              <a:buClr>
                <a:schemeClr val="accent1"/>
              </a:buClr>
              <a:buSzPct val="140000"/>
            </a:pPr>
            <a:r>
              <a:rPr lang="en-US" sz="2400" dirty="0" smtClean="0">
                <a:latin typeface="Calibri"/>
                <a:cs typeface="Calibri"/>
              </a:rPr>
              <a:t>100 </a:t>
            </a:r>
            <a:r>
              <a:rPr lang="en-US" sz="2400" dirty="0">
                <a:latin typeface="Calibri"/>
                <a:cs typeface="Calibri"/>
              </a:rPr>
              <a:t>entrevistadores treinados </a:t>
            </a:r>
          </a:p>
          <a:p>
            <a:pPr lvl="1">
              <a:lnSpc>
                <a:spcPct val="130000"/>
              </a:lnSpc>
              <a:buClr>
                <a:schemeClr val="accent1"/>
              </a:buClr>
              <a:buSzPct val="140000"/>
            </a:pPr>
            <a:r>
              <a:rPr lang="en-US" sz="2400" dirty="0">
                <a:latin typeface="Calibri"/>
                <a:cs typeface="Calibri"/>
              </a:rPr>
              <a:t>4607 participantes </a:t>
            </a:r>
          </a:p>
          <a:p>
            <a:pPr lvl="1">
              <a:lnSpc>
                <a:spcPct val="130000"/>
              </a:lnSpc>
              <a:buClr>
                <a:schemeClr val="accent1"/>
              </a:buClr>
              <a:buSzPct val="140000"/>
            </a:pPr>
            <a:r>
              <a:rPr lang="en-US" sz="2400" dirty="0" smtClean="0">
                <a:latin typeface="Calibri"/>
                <a:cs typeface="Calibri"/>
              </a:rPr>
              <a:t>	14 </a:t>
            </a:r>
            <a:r>
              <a:rPr lang="en-US" sz="2400" dirty="0">
                <a:latin typeface="Calibri"/>
                <a:cs typeface="Calibri"/>
              </a:rPr>
              <a:t>anos ou </a:t>
            </a:r>
            <a:r>
              <a:rPr lang="en-US" sz="2400" dirty="0" smtClean="0">
                <a:latin typeface="Calibri"/>
                <a:cs typeface="Calibri"/>
              </a:rPr>
              <a:t>mais</a:t>
            </a:r>
          </a:p>
          <a:p>
            <a:pPr lvl="1">
              <a:lnSpc>
                <a:spcPct val="130000"/>
              </a:lnSpc>
              <a:buClr>
                <a:schemeClr val="accent1"/>
              </a:buClr>
              <a:buSzPct val="140000"/>
            </a:pPr>
            <a:r>
              <a:rPr lang="en-US" sz="2400" i="1" dirty="0" smtClean="0">
                <a:latin typeface="Calibri"/>
                <a:cs typeface="Calibri"/>
              </a:rPr>
              <a:t>*</a:t>
            </a:r>
            <a:r>
              <a:rPr lang="en-US" sz="2000" i="1" dirty="0" smtClean="0">
                <a:latin typeface="Calibri"/>
                <a:cs typeface="Calibri"/>
              </a:rPr>
              <a:t>Oversample</a:t>
            </a:r>
            <a:r>
              <a:rPr lang="en-US" sz="2000" dirty="0" smtClean="0">
                <a:latin typeface="Calibri"/>
                <a:cs typeface="Calibri"/>
              </a:rPr>
              <a:t> </a:t>
            </a:r>
            <a:r>
              <a:rPr lang="en-US" sz="2000" dirty="0">
                <a:latin typeface="Calibri"/>
                <a:cs typeface="Calibri"/>
              </a:rPr>
              <a:t>de </a:t>
            </a:r>
            <a:r>
              <a:rPr lang="en-US" sz="2000" dirty="0" err="1">
                <a:latin typeface="Calibri"/>
                <a:cs typeface="Calibri"/>
              </a:rPr>
              <a:t>adolescentes</a:t>
            </a:r>
            <a:r>
              <a:rPr lang="en-US" sz="2000" dirty="0">
                <a:latin typeface="Calibri"/>
                <a:cs typeface="Calibri"/>
              </a:rPr>
              <a:t> </a:t>
            </a:r>
            <a:r>
              <a:rPr lang="en-US" sz="2000" dirty="0" smtClean="0">
                <a:latin typeface="Calibri"/>
                <a:cs typeface="Calibri"/>
              </a:rPr>
              <a:t>	n= 1157</a:t>
            </a:r>
            <a:endParaRPr lang="en-US" sz="2000" dirty="0">
              <a:latin typeface="Calibri"/>
              <a:cs typeface="Calibri"/>
            </a:endParaRPr>
          </a:p>
          <a:p>
            <a:pPr lvl="1">
              <a:lnSpc>
                <a:spcPct val="130000"/>
              </a:lnSpc>
              <a:buClr>
                <a:schemeClr val="accent1"/>
              </a:buClr>
              <a:buSzPct val="140000"/>
            </a:pPr>
            <a:r>
              <a:rPr lang="en-US" sz="2000" i="1" dirty="0" smtClean="0">
                <a:latin typeface="Calibri"/>
                <a:cs typeface="Calibri"/>
              </a:rPr>
              <a:t>*Oversample </a:t>
            </a:r>
            <a:r>
              <a:rPr lang="en-US" sz="2000" dirty="0" smtClean="0">
                <a:latin typeface="Calibri"/>
                <a:cs typeface="Calibri"/>
              </a:rPr>
              <a:t>do </a:t>
            </a:r>
            <a:r>
              <a:rPr lang="en-US" sz="2000" dirty="0">
                <a:latin typeface="Calibri"/>
                <a:cs typeface="Calibri"/>
              </a:rPr>
              <a:t>Estado de SP </a:t>
            </a:r>
            <a:r>
              <a:rPr lang="en-US" sz="2000" dirty="0" smtClean="0">
                <a:latin typeface="Calibri"/>
                <a:cs typeface="Calibri"/>
              </a:rPr>
              <a:t>	n= </a:t>
            </a:r>
            <a:r>
              <a:rPr lang="en-US" sz="2000" dirty="0">
                <a:latin typeface="Calibri"/>
                <a:cs typeface="Calibri"/>
              </a:rPr>
              <a:t>1160</a:t>
            </a:r>
          </a:p>
        </p:txBody>
      </p:sp>
      <p:sp>
        <p:nvSpPr>
          <p:cNvPr id="20" name="Rectangle 19"/>
          <p:cNvSpPr/>
          <p:nvPr/>
        </p:nvSpPr>
        <p:spPr>
          <a:xfrm>
            <a:off x="-2224" y="1792718"/>
            <a:ext cx="4809304" cy="247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30000"/>
              </a:lnSpc>
              <a:buClr>
                <a:schemeClr val="accent1"/>
              </a:buClr>
              <a:buSzPct val="140000"/>
            </a:pPr>
            <a:r>
              <a:rPr lang="en-US" sz="2400" dirty="0" smtClean="0">
                <a:latin typeface="Calibri"/>
                <a:cs typeface="Calibri"/>
              </a:rPr>
              <a:t>147 </a:t>
            </a:r>
            <a:r>
              <a:rPr lang="en-US" sz="2400" dirty="0">
                <a:latin typeface="Calibri"/>
                <a:cs typeface="Calibri"/>
              </a:rPr>
              <a:t>municípios sorteados </a:t>
            </a:r>
            <a:endParaRPr lang="en-US" sz="2400" dirty="0" smtClean="0">
              <a:latin typeface="Calibri"/>
              <a:cs typeface="Calibri"/>
            </a:endParaRPr>
          </a:p>
          <a:p>
            <a:pPr lvl="1">
              <a:lnSpc>
                <a:spcPct val="130000"/>
              </a:lnSpc>
              <a:buClr>
                <a:schemeClr val="accent1"/>
              </a:buClr>
              <a:buSzPct val="140000"/>
            </a:pPr>
            <a:r>
              <a:rPr lang="en-US" sz="2400" dirty="0" smtClean="0">
                <a:latin typeface="Calibri"/>
                <a:cs typeface="Calibri"/>
              </a:rPr>
              <a:t>70 </a:t>
            </a:r>
            <a:r>
              <a:rPr lang="en-US" sz="2400" dirty="0">
                <a:latin typeface="Calibri"/>
                <a:cs typeface="Calibri"/>
              </a:rPr>
              <a:t>entrevistadores treinados </a:t>
            </a:r>
          </a:p>
          <a:p>
            <a:pPr lvl="1">
              <a:lnSpc>
                <a:spcPct val="130000"/>
              </a:lnSpc>
              <a:buClr>
                <a:schemeClr val="accent1"/>
              </a:buClr>
              <a:buSzPct val="140000"/>
            </a:pPr>
            <a:r>
              <a:rPr lang="en-US" sz="2400" dirty="0" smtClean="0">
                <a:latin typeface="Calibri"/>
                <a:cs typeface="Calibri"/>
              </a:rPr>
              <a:t>3007 participantes</a:t>
            </a:r>
          </a:p>
          <a:p>
            <a:pPr lvl="1">
              <a:lnSpc>
                <a:spcPct val="130000"/>
              </a:lnSpc>
              <a:buClr>
                <a:schemeClr val="accent1"/>
              </a:buClr>
              <a:buSzPct val="140000"/>
            </a:pPr>
            <a:r>
              <a:rPr lang="en-US" sz="2400" dirty="0">
                <a:latin typeface="Calibri"/>
                <a:cs typeface="Calibri"/>
              </a:rPr>
              <a:t>	</a:t>
            </a:r>
            <a:r>
              <a:rPr lang="en-US" sz="2400" dirty="0" smtClean="0">
                <a:latin typeface="Calibri"/>
                <a:cs typeface="Calibri"/>
              </a:rPr>
              <a:t>14 </a:t>
            </a:r>
            <a:r>
              <a:rPr lang="en-US" sz="2400" dirty="0">
                <a:latin typeface="Calibri"/>
                <a:cs typeface="Calibri"/>
              </a:rPr>
              <a:t>anos </a:t>
            </a:r>
            <a:r>
              <a:rPr lang="en-US" sz="2400" dirty="0" err="1">
                <a:latin typeface="Calibri"/>
                <a:cs typeface="Calibri"/>
              </a:rPr>
              <a:t>ou</a:t>
            </a:r>
            <a:r>
              <a:rPr lang="en-US" sz="2400" dirty="0">
                <a:latin typeface="Calibri"/>
                <a:cs typeface="Calibri"/>
              </a:rPr>
              <a:t> </a:t>
            </a:r>
            <a:r>
              <a:rPr lang="en-US" sz="2400" dirty="0" err="1" smtClean="0">
                <a:latin typeface="Calibri"/>
                <a:cs typeface="Calibri"/>
              </a:rPr>
              <a:t>mais</a:t>
            </a:r>
            <a:endParaRPr lang="en-US" sz="2400" dirty="0" smtClean="0">
              <a:latin typeface="Calibri"/>
              <a:cs typeface="Calibri"/>
            </a:endParaRPr>
          </a:p>
          <a:p>
            <a:pPr lvl="1">
              <a:lnSpc>
                <a:spcPct val="130000"/>
              </a:lnSpc>
              <a:buClr>
                <a:schemeClr val="accent1"/>
              </a:buClr>
              <a:buSzPct val="140000"/>
            </a:pPr>
            <a:r>
              <a:rPr lang="en-US" sz="2400" i="1" dirty="0" smtClean="0">
                <a:latin typeface="Calibri"/>
                <a:cs typeface="Calibri"/>
              </a:rPr>
              <a:t>*</a:t>
            </a:r>
            <a:r>
              <a:rPr lang="en-US" sz="2000" i="1" dirty="0" smtClean="0">
                <a:latin typeface="Calibri"/>
                <a:cs typeface="Calibri"/>
              </a:rPr>
              <a:t>Oversample</a:t>
            </a:r>
            <a:r>
              <a:rPr lang="en-US" sz="2000" dirty="0" smtClean="0">
                <a:latin typeface="Calibri"/>
                <a:cs typeface="Calibri"/>
              </a:rPr>
              <a:t> </a:t>
            </a:r>
            <a:r>
              <a:rPr lang="en-US" sz="2000" dirty="0">
                <a:latin typeface="Calibri"/>
                <a:cs typeface="Calibri"/>
              </a:rPr>
              <a:t>de </a:t>
            </a:r>
            <a:r>
              <a:rPr lang="en-US" sz="2000" dirty="0" err="1" smtClean="0">
                <a:latin typeface="Calibri"/>
                <a:cs typeface="Calibri"/>
              </a:rPr>
              <a:t>adolescentes</a:t>
            </a:r>
            <a:r>
              <a:rPr lang="en-US" sz="2000" dirty="0" smtClean="0">
                <a:latin typeface="Calibri"/>
                <a:cs typeface="Calibri"/>
              </a:rPr>
              <a:t>	 n= 601 </a:t>
            </a:r>
            <a:endParaRPr lang="en-US" sz="2000" dirty="0">
              <a:latin typeface="Calibri"/>
              <a:cs typeface="Calibri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658578" y="1812941"/>
            <a:ext cx="270110" cy="364333"/>
            <a:chOff x="636907" y="1461759"/>
            <a:chExt cx="364334" cy="364333"/>
          </a:xfrm>
        </p:grpSpPr>
        <p:sp>
          <p:nvSpPr>
            <p:cNvPr id="22" name="Oval 21"/>
            <p:cNvSpPr/>
            <p:nvPr/>
          </p:nvSpPr>
          <p:spPr>
            <a:xfrm>
              <a:off x="636907" y="1461759"/>
              <a:ext cx="364334" cy="364333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Chevron 22"/>
            <p:cNvSpPr/>
            <p:nvPr/>
          </p:nvSpPr>
          <p:spPr>
            <a:xfrm>
              <a:off x="731131" y="1537138"/>
              <a:ext cx="213574" cy="213574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658578" y="2236896"/>
            <a:ext cx="270110" cy="364333"/>
            <a:chOff x="636907" y="1461759"/>
            <a:chExt cx="364334" cy="364333"/>
          </a:xfrm>
        </p:grpSpPr>
        <p:sp>
          <p:nvSpPr>
            <p:cNvPr id="25" name="Oval 24"/>
            <p:cNvSpPr/>
            <p:nvPr/>
          </p:nvSpPr>
          <p:spPr>
            <a:xfrm>
              <a:off x="636907" y="1461759"/>
              <a:ext cx="364334" cy="364333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Chevron 25"/>
            <p:cNvSpPr/>
            <p:nvPr/>
          </p:nvSpPr>
          <p:spPr>
            <a:xfrm>
              <a:off x="731131" y="1537138"/>
              <a:ext cx="213574" cy="213574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658578" y="2648766"/>
            <a:ext cx="270110" cy="364333"/>
            <a:chOff x="636907" y="1461759"/>
            <a:chExt cx="364334" cy="364333"/>
          </a:xfrm>
        </p:grpSpPr>
        <p:sp>
          <p:nvSpPr>
            <p:cNvPr id="28" name="Oval 27"/>
            <p:cNvSpPr/>
            <p:nvPr/>
          </p:nvSpPr>
          <p:spPr>
            <a:xfrm>
              <a:off x="636907" y="1461759"/>
              <a:ext cx="364334" cy="364333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Chevron 28"/>
            <p:cNvSpPr/>
            <p:nvPr/>
          </p:nvSpPr>
          <p:spPr>
            <a:xfrm>
              <a:off x="731131" y="1537138"/>
              <a:ext cx="213574" cy="213574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0" name="Round Diagonal Corner Rectangle 29"/>
          <p:cNvSpPr/>
          <p:nvPr/>
        </p:nvSpPr>
        <p:spPr>
          <a:xfrm>
            <a:off x="843814" y="1038180"/>
            <a:ext cx="1243070" cy="472849"/>
          </a:xfrm>
          <a:prstGeom prst="round2DiagRect">
            <a:avLst>
              <a:gd name="adj1" fmla="val 36670"/>
              <a:gd name="adj2" fmla="val 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2006</a:t>
            </a:r>
            <a:endParaRPr lang="en-US" sz="2800" b="1" dirty="0"/>
          </a:p>
        </p:txBody>
      </p:sp>
      <p:sp>
        <p:nvSpPr>
          <p:cNvPr id="31" name="Round Diagonal Corner Rectangle 30"/>
          <p:cNvSpPr/>
          <p:nvPr/>
        </p:nvSpPr>
        <p:spPr>
          <a:xfrm>
            <a:off x="5847305" y="1038180"/>
            <a:ext cx="1243070" cy="472849"/>
          </a:xfrm>
          <a:prstGeom prst="round2DiagRect">
            <a:avLst>
              <a:gd name="adj1" fmla="val 36670"/>
              <a:gd name="adj2" fmla="val 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2012</a:t>
            </a:r>
            <a:endParaRPr lang="en-US" sz="2800" b="1" dirty="0"/>
          </a:p>
        </p:txBody>
      </p:sp>
      <p:pic>
        <p:nvPicPr>
          <p:cNvPr id="32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"/>
          <a:stretch/>
        </p:blipFill>
        <p:spPr bwMode="auto">
          <a:xfrm>
            <a:off x="232502" y="5708588"/>
            <a:ext cx="1369676" cy="983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2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04800" y="3044280"/>
            <a:ext cx="9906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itchFamily="34" charset="0"/>
              </a:rPr>
              <a:t>•••••••</a:t>
            </a:r>
            <a:r>
              <a:rPr lang="en-US" sz="4400" dirty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••••••••</a:t>
            </a:r>
            <a:r>
              <a:rPr lang="en-US" sz="44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••••••••</a:t>
            </a:r>
            <a:r>
              <a:rPr lang="en-US" sz="4400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</a:rPr>
              <a:t>•••••••</a:t>
            </a:r>
            <a:r>
              <a:rPr lang="en-US" sz="4400" dirty="0">
                <a:solidFill>
                  <a:schemeClr val="tx2">
                    <a:lumMod val="75000"/>
                    <a:lumOff val="25000"/>
                  </a:schemeClr>
                </a:solidFill>
                <a:latin typeface="Arial Black" pitchFamily="34" charset="0"/>
              </a:rPr>
              <a:t>••••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34666" y="2998113"/>
            <a:ext cx="4072261" cy="86177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rbel" pitchFamily="34" charset="0"/>
              </a:rPr>
              <a:t>Resultados</a:t>
            </a:r>
            <a:endParaRPr lang="en-US" sz="5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rbel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8226" y="39028610"/>
            <a:ext cx="605119" cy="60511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30626" y="39181010"/>
            <a:ext cx="605119" cy="6051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83026" y="39333410"/>
            <a:ext cx="605119" cy="6051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35426" y="39485810"/>
            <a:ext cx="605119" cy="605119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9144000" cy="615711"/>
            <a:chOff x="0" y="0"/>
            <a:chExt cx="9144000" cy="64500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44000" cy="605690"/>
            </a:xfrm>
            <a:prstGeom prst="rect">
              <a:avLst/>
            </a:prstGeom>
            <a:gradFill flip="none" rotWithShape="1">
              <a:gsLst>
                <a:gs pos="45000">
                  <a:schemeClr val="accent1">
                    <a:tint val="100000"/>
                    <a:shade val="100000"/>
                    <a:satMod val="130000"/>
                  </a:schemeClr>
                </a:gs>
                <a:gs pos="72000">
                  <a:srgbClr val="006633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LENAD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3"/>
              <a:ext cx="1534027" cy="6416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Picture 14" descr="Logo_UNIFESP1_vectorized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3545" y="3889"/>
              <a:ext cx="1083817" cy="6411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2185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18A3-D21F-4BB0-9E84-DFB029941648}" type="slidenum">
              <a:rPr lang="de-DE" smtClean="0"/>
              <a:pPr/>
              <a:t>7</a:t>
            </a:fld>
            <a:endParaRPr lang="de-DE" dirty="0"/>
          </a:p>
        </p:txBody>
      </p:sp>
      <p:graphicFrame>
        <p:nvGraphicFramePr>
          <p:cNvPr id="9" name="Gráfico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3084257"/>
              </p:ext>
            </p:extLst>
          </p:nvPr>
        </p:nvGraphicFramePr>
        <p:xfrm>
          <a:off x="136958" y="1606311"/>
          <a:ext cx="8792153" cy="50897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CaixaDeTexto 8"/>
          <p:cNvSpPr txBox="1"/>
          <p:nvPr/>
        </p:nvSpPr>
        <p:spPr>
          <a:xfrm rot="18743222">
            <a:off x="6379927" y="3915863"/>
            <a:ext cx="867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 smtClean="0">
                <a:solidFill>
                  <a:srgbClr val="C00000"/>
                </a:solidFill>
              </a:rPr>
              <a:t>14 %</a:t>
            </a:r>
            <a:endParaRPr lang="pt-BR" sz="1400" b="1" dirty="0">
              <a:solidFill>
                <a:srgbClr val="C0000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6585063" y="4036239"/>
            <a:ext cx="502906" cy="503998"/>
          </a:xfrm>
          <a:prstGeom prst="straightConnector1">
            <a:avLst/>
          </a:prstGeom>
          <a:ln w="19050" cmpd="sng">
            <a:solidFill>
              <a:srgbClr val="FF0000"/>
            </a:solidFill>
            <a:tailEnd type="arrow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CaixaDeTexto 8"/>
          <p:cNvSpPr txBox="1"/>
          <p:nvPr/>
        </p:nvSpPr>
        <p:spPr>
          <a:xfrm rot="18743222">
            <a:off x="968958" y="2306057"/>
            <a:ext cx="867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 smtClean="0">
                <a:solidFill>
                  <a:srgbClr val="C00000"/>
                </a:solidFill>
              </a:rPr>
              <a:t>12 %</a:t>
            </a:r>
            <a:endParaRPr lang="pt-BR" sz="1400" b="1" dirty="0">
              <a:solidFill>
                <a:srgbClr val="C00000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1174094" y="2426433"/>
            <a:ext cx="502906" cy="503998"/>
          </a:xfrm>
          <a:prstGeom prst="straightConnector1">
            <a:avLst/>
          </a:prstGeom>
          <a:ln w="19050" cmpd="sng">
            <a:solidFill>
              <a:srgbClr val="FF0000"/>
            </a:solidFill>
            <a:tailEnd type="arrow"/>
          </a:ln>
          <a:effec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0" y="0"/>
            <a:ext cx="9144000" cy="615711"/>
            <a:chOff x="0" y="0"/>
            <a:chExt cx="9144000" cy="645008"/>
          </a:xfrm>
        </p:grpSpPr>
        <p:sp>
          <p:nvSpPr>
            <p:cNvPr id="19" name="Rectangle 18"/>
            <p:cNvSpPr/>
            <p:nvPr/>
          </p:nvSpPr>
          <p:spPr>
            <a:xfrm>
              <a:off x="0" y="0"/>
              <a:ext cx="9144000" cy="605690"/>
            </a:xfrm>
            <a:prstGeom prst="rect">
              <a:avLst/>
            </a:prstGeom>
            <a:gradFill flip="none" rotWithShape="1">
              <a:gsLst>
                <a:gs pos="45000">
                  <a:schemeClr val="accent1">
                    <a:tint val="100000"/>
                    <a:shade val="100000"/>
                    <a:satMod val="130000"/>
                  </a:schemeClr>
                </a:gs>
                <a:gs pos="72000">
                  <a:srgbClr val="006633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 descr="LENAD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3"/>
              <a:ext cx="1534027" cy="6416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" name="Picture 20" descr="Logo_UNIFESP1_vectorized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3545" y="3889"/>
              <a:ext cx="1083817" cy="6411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2" name="TextBox 21"/>
          <p:cNvSpPr txBox="1"/>
          <p:nvPr/>
        </p:nvSpPr>
        <p:spPr>
          <a:xfrm>
            <a:off x="1534031" y="-20486"/>
            <a:ext cx="651951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Perfil da Amostra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79609" y="1049733"/>
            <a:ext cx="7379265" cy="4707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2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</a:ln>
          <a:effectLst>
            <a:glow rad="63500">
              <a:schemeClr val="bg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/>
          <a:p>
            <a:pPr fontAlgn="base">
              <a:defRPr sz="2400" b="1" i="0" u="none" strike="noStrike" kern="1200" baseline="0">
                <a:solidFill>
                  <a:prstClr val="black"/>
                </a:solidFill>
                <a:latin typeface="Calibri"/>
                <a:ea typeface="+mn-ea"/>
                <a:cs typeface="Calibri"/>
              </a:defRPr>
            </a:pPr>
            <a:r>
              <a:rPr lang="en-US" sz="3200" dirty="0" smtClean="0"/>
              <a:t>Escolaridade</a:t>
            </a:r>
            <a:endParaRPr lang="en-US" sz="4000" dirty="0"/>
          </a:p>
        </p:txBody>
      </p:sp>
      <p:grpSp>
        <p:nvGrpSpPr>
          <p:cNvPr id="24" name="Group 23"/>
          <p:cNvGrpSpPr/>
          <p:nvPr/>
        </p:nvGrpSpPr>
        <p:grpSpPr>
          <a:xfrm>
            <a:off x="378116" y="1125112"/>
            <a:ext cx="364334" cy="364333"/>
            <a:chOff x="1141709" y="587337"/>
            <a:chExt cx="364334" cy="364333"/>
          </a:xfrm>
        </p:grpSpPr>
        <p:sp>
          <p:nvSpPr>
            <p:cNvPr id="25" name="Oval 24"/>
            <p:cNvSpPr/>
            <p:nvPr/>
          </p:nvSpPr>
          <p:spPr>
            <a:xfrm>
              <a:off x="1141709" y="587337"/>
              <a:ext cx="364334" cy="364333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Chevron 25"/>
            <p:cNvSpPr/>
            <p:nvPr/>
          </p:nvSpPr>
          <p:spPr>
            <a:xfrm>
              <a:off x="1235933" y="662716"/>
              <a:ext cx="213574" cy="213574"/>
            </a:xfrm>
            <a:prstGeom prst="chevron">
              <a:avLst/>
            </a:prstGeom>
            <a:solidFill>
              <a:srgbClr val="FFFFFF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495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18A3-D21F-4BB0-9E84-DFB029941648}" type="slidenum">
              <a:rPr lang="de-DE" smtClean="0"/>
              <a:pPr/>
              <a:t>8</a:t>
            </a:fld>
            <a:endParaRPr lang="de-DE" dirty="0"/>
          </a:p>
        </p:txBody>
      </p:sp>
      <p:graphicFrame>
        <p:nvGraphicFramePr>
          <p:cNvPr id="18" name="Gráfico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1109743"/>
              </p:ext>
            </p:extLst>
          </p:nvPr>
        </p:nvGraphicFramePr>
        <p:xfrm>
          <a:off x="283596" y="1606311"/>
          <a:ext cx="8542882" cy="5012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0" y="0"/>
            <a:ext cx="9144000" cy="615711"/>
            <a:chOff x="0" y="0"/>
            <a:chExt cx="9144000" cy="64500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44000" cy="605690"/>
            </a:xfrm>
            <a:prstGeom prst="rect">
              <a:avLst/>
            </a:prstGeom>
            <a:gradFill flip="none" rotWithShape="1">
              <a:gsLst>
                <a:gs pos="45000">
                  <a:schemeClr val="accent1">
                    <a:tint val="100000"/>
                    <a:shade val="100000"/>
                    <a:satMod val="130000"/>
                  </a:schemeClr>
                </a:gs>
                <a:gs pos="72000">
                  <a:srgbClr val="006633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 descr="LENAD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3"/>
              <a:ext cx="1534027" cy="6416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" name="Picture 15" descr="Logo_UNIFESP1_vectorized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3545" y="3889"/>
              <a:ext cx="1083817" cy="6411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7" name="TextBox 16"/>
          <p:cNvSpPr txBox="1"/>
          <p:nvPr/>
        </p:nvSpPr>
        <p:spPr>
          <a:xfrm>
            <a:off x="1534031" y="-20486"/>
            <a:ext cx="651951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Perfil da Amostra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79609" y="1049733"/>
            <a:ext cx="7379265" cy="4707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2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</a:ln>
          <a:effectLst>
            <a:glow rad="63500">
              <a:schemeClr val="bg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/>
          <a:p>
            <a:pPr fontAlgn="base">
              <a:defRPr sz="2400" b="1" i="0" u="none" strike="noStrike" kern="1200" baseline="0">
                <a:solidFill>
                  <a:prstClr val="black"/>
                </a:solidFill>
                <a:latin typeface="Calibri"/>
                <a:ea typeface="+mn-ea"/>
                <a:cs typeface="Calibri"/>
              </a:defRPr>
            </a:pPr>
            <a:r>
              <a:rPr lang="en-US" sz="3200" dirty="0" smtClean="0"/>
              <a:t>Religião</a:t>
            </a:r>
            <a:endParaRPr lang="en-US" sz="40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378116" y="1125112"/>
            <a:ext cx="364334" cy="364333"/>
            <a:chOff x="1141709" y="587337"/>
            <a:chExt cx="364334" cy="364333"/>
          </a:xfrm>
        </p:grpSpPr>
        <p:sp>
          <p:nvSpPr>
            <p:cNvPr id="12" name="Oval 11"/>
            <p:cNvSpPr/>
            <p:nvPr/>
          </p:nvSpPr>
          <p:spPr>
            <a:xfrm>
              <a:off x="1141709" y="587337"/>
              <a:ext cx="364334" cy="364333"/>
            </a:xfrm>
            <a:prstGeom prst="ellipse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Chevron 12"/>
            <p:cNvSpPr/>
            <p:nvPr/>
          </p:nvSpPr>
          <p:spPr>
            <a:xfrm>
              <a:off x="1235933" y="662716"/>
              <a:ext cx="213574" cy="213574"/>
            </a:xfrm>
            <a:prstGeom prst="chevron">
              <a:avLst/>
            </a:prstGeom>
            <a:solidFill>
              <a:srgbClr val="FFFFFF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625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18A3-D21F-4BB0-9E84-DFB029941648}" type="slidenum">
              <a:rPr lang="de-DE" smtClean="0"/>
              <a:pPr/>
              <a:t>9</a:t>
            </a:fld>
            <a:endParaRPr lang="de-DE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07407362"/>
              </p:ext>
            </p:extLst>
          </p:nvPr>
        </p:nvGraphicFramePr>
        <p:xfrm>
          <a:off x="186267" y="1320801"/>
          <a:ext cx="8755673" cy="553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8" name="Group 17"/>
          <p:cNvGrpSpPr/>
          <p:nvPr/>
        </p:nvGrpSpPr>
        <p:grpSpPr>
          <a:xfrm>
            <a:off x="0" y="0"/>
            <a:ext cx="9144000" cy="615711"/>
            <a:chOff x="0" y="0"/>
            <a:chExt cx="9144000" cy="645008"/>
          </a:xfrm>
        </p:grpSpPr>
        <p:sp>
          <p:nvSpPr>
            <p:cNvPr id="19" name="Rectangle 18"/>
            <p:cNvSpPr/>
            <p:nvPr/>
          </p:nvSpPr>
          <p:spPr>
            <a:xfrm>
              <a:off x="0" y="0"/>
              <a:ext cx="9144000" cy="605690"/>
            </a:xfrm>
            <a:prstGeom prst="rect">
              <a:avLst/>
            </a:prstGeom>
            <a:gradFill flip="none" rotWithShape="1">
              <a:gsLst>
                <a:gs pos="45000">
                  <a:schemeClr val="accent1">
                    <a:tint val="100000"/>
                    <a:shade val="100000"/>
                    <a:satMod val="130000"/>
                  </a:schemeClr>
                </a:gs>
                <a:gs pos="72000">
                  <a:srgbClr val="006633"/>
                </a:gs>
              </a:gsLst>
              <a:lin ang="0" scaled="1"/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 descr="LENAD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" y="3"/>
              <a:ext cx="1534027" cy="641685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" name="Picture 20" descr="Logo_UNIFESP1_vectorized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3545" y="3889"/>
              <a:ext cx="1083817" cy="64111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2" name="TextBox 21"/>
          <p:cNvSpPr txBox="1"/>
          <p:nvPr/>
        </p:nvSpPr>
        <p:spPr>
          <a:xfrm>
            <a:off x="1534031" y="-20486"/>
            <a:ext cx="651951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/>
                <a:cs typeface="Calibri"/>
              </a:rPr>
              <a:t>Perfil da Amostra</a:t>
            </a:r>
            <a:endParaRPr 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79609" y="729747"/>
            <a:ext cx="7379265" cy="4707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2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</a:ln>
          <a:effectLst>
            <a:glow rad="63500">
              <a:schemeClr val="bg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/>
          <a:p>
            <a:pPr fontAlgn="base">
              <a:defRPr sz="2400" b="1" i="0" u="none" strike="noStrike" kern="1200" baseline="0">
                <a:solidFill>
                  <a:prstClr val="black"/>
                </a:solidFill>
                <a:latin typeface="Calibri"/>
                <a:ea typeface="+mn-ea"/>
                <a:cs typeface="Calibri"/>
              </a:defRPr>
            </a:pPr>
            <a:r>
              <a:rPr lang="en-US" sz="3200" b="1" dirty="0" smtClean="0">
                <a:latin typeface="Calibri"/>
                <a:cs typeface="Calibri"/>
              </a:rPr>
              <a:t> Classe </a:t>
            </a:r>
            <a:r>
              <a:rPr lang="en-US" sz="3200" b="1" dirty="0">
                <a:latin typeface="Calibri"/>
                <a:cs typeface="Calibri"/>
              </a:rPr>
              <a:t>Social de acordo com IBGE</a:t>
            </a:r>
            <a:endParaRPr lang="en-US" sz="40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378116" y="805126"/>
            <a:ext cx="364334" cy="364333"/>
            <a:chOff x="1141709" y="587337"/>
            <a:chExt cx="364334" cy="364333"/>
          </a:xfrm>
        </p:grpSpPr>
        <p:sp>
          <p:nvSpPr>
            <p:cNvPr id="12" name="Oval 11"/>
            <p:cNvSpPr/>
            <p:nvPr/>
          </p:nvSpPr>
          <p:spPr>
            <a:xfrm>
              <a:off x="1141709" y="587337"/>
              <a:ext cx="364334" cy="364333"/>
            </a:xfrm>
            <a:prstGeom prst="ellipse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Chevron 12"/>
            <p:cNvSpPr/>
            <p:nvPr/>
          </p:nvSpPr>
          <p:spPr>
            <a:xfrm>
              <a:off x="1235933" y="662716"/>
              <a:ext cx="213574" cy="213574"/>
            </a:xfrm>
            <a:prstGeom prst="chevron">
              <a:avLst/>
            </a:prstGeom>
            <a:solidFill>
              <a:srgbClr val="FFFFFF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455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9|9.1|9.5|1|2.9|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7.7|0.5|7.2|0.5|3.7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4.9|16.3|7.1|6|12.1|5.9|16"/>
</p:tagLst>
</file>

<file path=ppt/theme/theme1.xml><?xml version="1.0" encoding="utf-8"?>
<a:theme xmlns:a="http://schemas.openxmlformats.org/drawingml/2006/main" name="Levantamento">
  <a:themeElements>
    <a:clrScheme name="Ipsos Colors 2012">
      <a:dk1>
        <a:srgbClr val="1F497D"/>
      </a:dk1>
      <a:lt1>
        <a:srgbClr val="FFFFFF"/>
      </a:lt1>
      <a:dk2>
        <a:srgbClr val="58595B"/>
      </a:dk2>
      <a:lt2>
        <a:srgbClr val="BCBEC0"/>
      </a:lt2>
      <a:accent1>
        <a:srgbClr val="008E94"/>
      </a:accent1>
      <a:accent2>
        <a:srgbClr val="FBB040"/>
      </a:accent2>
      <a:accent3>
        <a:srgbClr val="ED6737"/>
      </a:accent3>
      <a:accent4>
        <a:srgbClr val="A8CCDD"/>
      </a:accent4>
      <a:accent5>
        <a:srgbClr val="A1C46B"/>
      </a:accent5>
      <a:accent6>
        <a:srgbClr val="281051"/>
      </a:accent6>
      <a:hlink>
        <a:srgbClr val="B4321E"/>
      </a:hlink>
      <a:folHlink>
        <a:srgbClr val="993366"/>
      </a:folHlink>
    </a:clrScheme>
    <a:fontScheme name="Benutzerdefiniert 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8_blank">
  <a:themeElements>
    <a:clrScheme name="Ipsos Colors 2012">
      <a:dk1>
        <a:srgbClr val="1F497D"/>
      </a:dk1>
      <a:lt1>
        <a:srgbClr val="FFFFFF"/>
      </a:lt1>
      <a:dk2>
        <a:srgbClr val="58595B"/>
      </a:dk2>
      <a:lt2>
        <a:srgbClr val="BCBEC0"/>
      </a:lt2>
      <a:accent1>
        <a:srgbClr val="008E94"/>
      </a:accent1>
      <a:accent2>
        <a:srgbClr val="FBB040"/>
      </a:accent2>
      <a:accent3>
        <a:srgbClr val="ED6737"/>
      </a:accent3>
      <a:accent4>
        <a:srgbClr val="A8CCDD"/>
      </a:accent4>
      <a:accent5>
        <a:srgbClr val="A1C46B"/>
      </a:accent5>
      <a:accent6>
        <a:srgbClr val="281051"/>
      </a:accent6>
      <a:hlink>
        <a:srgbClr val="B4321E"/>
      </a:hlink>
      <a:folHlink>
        <a:srgbClr val="993366"/>
      </a:folHlink>
    </a:clrScheme>
    <a:fontScheme name="Benutzerdefiniert 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9_blank">
  <a:themeElements>
    <a:clrScheme name="Ipsos Colors 2012">
      <a:dk1>
        <a:srgbClr val="1F497D"/>
      </a:dk1>
      <a:lt1>
        <a:srgbClr val="FFFFFF"/>
      </a:lt1>
      <a:dk2>
        <a:srgbClr val="58595B"/>
      </a:dk2>
      <a:lt2>
        <a:srgbClr val="BCBEC0"/>
      </a:lt2>
      <a:accent1>
        <a:srgbClr val="008E94"/>
      </a:accent1>
      <a:accent2>
        <a:srgbClr val="FBB040"/>
      </a:accent2>
      <a:accent3>
        <a:srgbClr val="ED6737"/>
      </a:accent3>
      <a:accent4>
        <a:srgbClr val="A8CCDD"/>
      </a:accent4>
      <a:accent5>
        <a:srgbClr val="A1C46B"/>
      </a:accent5>
      <a:accent6>
        <a:srgbClr val="281051"/>
      </a:accent6>
      <a:hlink>
        <a:srgbClr val="B4321E"/>
      </a:hlink>
      <a:folHlink>
        <a:srgbClr val="993366"/>
      </a:folHlink>
    </a:clrScheme>
    <a:fontScheme name="Benutzerdefiniert 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0_blank">
  <a:themeElements>
    <a:clrScheme name="Ipsos Colors 2012">
      <a:dk1>
        <a:srgbClr val="1F497D"/>
      </a:dk1>
      <a:lt1>
        <a:srgbClr val="FFFFFF"/>
      </a:lt1>
      <a:dk2>
        <a:srgbClr val="58595B"/>
      </a:dk2>
      <a:lt2>
        <a:srgbClr val="BCBEC0"/>
      </a:lt2>
      <a:accent1>
        <a:srgbClr val="008E94"/>
      </a:accent1>
      <a:accent2>
        <a:srgbClr val="FBB040"/>
      </a:accent2>
      <a:accent3>
        <a:srgbClr val="ED6737"/>
      </a:accent3>
      <a:accent4>
        <a:srgbClr val="A8CCDD"/>
      </a:accent4>
      <a:accent5>
        <a:srgbClr val="A1C46B"/>
      </a:accent5>
      <a:accent6>
        <a:srgbClr val="281051"/>
      </a:accent6>
      <a:hlink>
        <a:srgbClr val="B4321E"/>
      </a:hlink>
      <a:folHlink>
        <a:srgbClr val="993366"/>
      </a:folHlink>
    </a:clrScheme>
    <a:fontScheme name="Benutzerdefiniert 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1_blank">
  <a:themeElements>
    <a:clrScheme name="Ipsos Colors 2012">
      <a:dk1>
        <a:srgbClr val="1F497D"/>
      </a:dk1>
      <a:lt1>
        <a:srgbClr val="FFFFFF"/>
      </a:lt1>
      <a:dk2>
        <a:srgbClr val="58595B"/>
      </a:dk2>
      <a:lt2>
        <a:srgbClr val="BCBEC0"/>
      </a:lt2>
      <a:accent1>
        <a:srgbClr val="008E94"/>
      </a:accent1>
      <a:accent2>
        <a:srgbClr val="FBB040"/>
      </a:accent2>
      <a:accent3>
        <a:srgbClr val="ED6737"/>
      </a:accent3>
      <a:accent4>
        <a:srgbClr val="A8CCDD"/>
      </a:accent4>
      <a:accent5>
        <a:srgbClr val="A1C46B"/>
      </a:accent5>
      <a:accent6>
        <a:srgbClr val="281051"/>
      </a:accent6>
      <a:hlink>
        <a:srgbClr val="B4321E"/>
      </a:hlink>
      <a:folHlink>
        <a:srgbClr val="993366"/>
      </a:folHlink>
    </a:clrScheme>
    <a:fontScheme name="Benutzerdefiniert 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2_blank">
  <a:themeElements>
    <a:clrScheme name="Ipsos Colors 2012">
      <a:dk1>
        <a:srgbClr val="1F497D"/>
      </a:dk1>
      <a:lt1>
        <a:srgbClr val="FFFFFF"/>
      </a:lt1>
      <a:dk2>
        <a:srgbClr val="58595B"/>
      </a:dk2>
      <a:lt2>
        <a:srgbClr val="BCBEC0"/>
      </a:lt2>
      <a:accent1>
        <a:srgbClr val="008E94"/>
      </a:accent1>
      <a:accent2>
        <a:srgbClr val="FBB040"/>
      </a:accent2>
      <a:accent3>
        <a:srgbClr val="ED6737"/>
      </a:accent3>
      <a:accent4>
        <a:srgbClr val="A8CCDD"/>
      </a:accent4>
      <a:accent5>
        <a:srgbClr val="A1C46B"/>
      </a:accent5>
      <a:accent6>
        <a:srgbClr val="281051"/>
      </a:accent6>
      <a:hlink>
        <a:srgbClr val="B4321E"/>
      </a:hlink>
      <a:folHlink>
        <a:srgbClr val="993366"/>
      </a:folHlink>
    </a:clrScheme>
    <a:fontScheme name="Benutzerdefiniert 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3_blank">
  <a:themeElements>
    <a:clrScheme name="Ipsos Colors 2012">
      <a:dk1>
        <a:srgbClr val="1F497D"/>
      </a:dk1>
      <a:lt1>
        <a:srgbClr val="FFFFFF"/>
      </a:lt1>
      <a:dk2>
        <a:srgbClr val="58595B"/>
      </a:dk2>
      <a:lt2>
        <a:srgbClr val="BCBEC0"/>
      </a:lt2>
      <a:accent1>
        <a:srgbClr val="008E94"/>
      </a:accent1>
      <a:accent2>
        <a:srgbClr val="FBB040"/>
      </a:accent2>
      <a:accent3>
        <a:srgbClr val="ED6737"/>
      </a:accent3>
      <a:accent4>
        <a:srgbClr val="A8CCDD"/>
      </a:accent4>
      <a:accent5>
        <a:srgbClr val="A1C46B"/>
      </a:accent5>
      <a:accent6>
        <a:srgbClr val="281051"/>
      </a:accent6>
      <a:hlink>
        <a:srgbClr val="B4321E"/>
      </a:hlink>
      <a:folHlink>
        <a:srgbClr val="993366"/>
      </a:folHlink>
    </a:clrScheme>
    <a:fontScheme name="Benutzerdefiniert 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4_blank">
  <a:themeElements>
    <a:clrScheme name="Ipsos Colors 2012">
      <a:dk1>
        <a:srgbClr val="1F497D"/>
      </a:dk1>
      <a:lt1>
        <a:srgbClr val="FFFFFF"/>
      </a:lt1>
      <a:dk2>
        <a:srgbClr val="58595B"/>
      </a:dk2>
      <a:lt2>
        <a:srgbClr val="BCBEC0"/>
      </a:lt2>
      <a:accent1>
        <a:srgbClr val="008E94"/>
      </a:accent1>
      <a:accent2>
        <a:srgbClr val="FBB040"/>
      </a:accent2>
      <a:accent3>
        <a:srgbClr val="ED6737"/>
      </a:accent3>
      <a:accent4>
        <a:srgbClr val="A8CCDD"/>
      </a:accent4>
      <a:accent5>
        <a:srgbClr val="A1C46B"/>
      </a:accent5>
      <a:accent6>
        <a:srgbClr val="281051"/>
      </a:accent6>
      <a:hlink>
        <a:srgbClr val="B4321E"/>
      </a:hlink>
      <a:folHlink>
        <a:srgbClr val="993366"/>
      </a:folHlink>
    </a:clrScheme>
    <a:fontScheme name="Benutzerdefiniert 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00370-1">
  <a:themeElements>
    <a:clrScheme name="Custom 29">
      <a:dk1>
        <a:srgbClr val="1A1A70"/>
      </a:dk1>
      <a:lt1>
        <a:srgbClr val="FFFFFF"/>
      </a:lt1>
      <a:dk2>
        <a:srgbClr val="12449E"/>
      </a:dk2>
      <a:lt2>
        <a:srgbClr val="C0C0C0"/>
      </a:lt2>
      <a:accent1>
        <a:srgbClr val="3167D3"/>
      </a:accent1>
      <a:accent2>
        <a:srgbClr val="660066"/>
      </a:accent2>
      <a:accent3>
        <a:srgbClr val="80FF00"/>
      </a:accent3>
      <a:accent4>
        <a:srgbClr val="CC0066"/>
      </a:accent4>
      <a:accent5>
        <a:srgbClr val="336600"/>
      </a:accent5>
      <a:accent6>
        <a:srgbClr val="7A93D3"/>
      </a:accent6>
      <a:hlink>
        <a:srgbClr val="90B54D"/>
      </a:hlink>
      <a:folHlink>
        <a:srgbClr val="F6A23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Levantamento.thmx</Template>
  <TotalTime>38638</TotalTime>
  <Words>829</Words>
  <Application>Microsoft Macintosh PowerPoint</Application>
  <PresentationFormat>On-screen Show (4:3)</PresentationFormat>
  <Paragraphs>227</Paragraphs>
  <Slides>24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Levantamento</vt:lpstr>
      <vt:lpstr>8_blank</vt:lpstr>
      <vt:lpstr>9_blank</vt:lpstr>
      <vt:lpstr>10_blank</vt:lpstr>
      <vt:lpstr>11_blank</vt:lpstr>
      <vt:lpstr>12_blank</vt:lpstr>
      <vt:lpstr>13_blank</vt:lpstr>
      <vt:lpstr>14_blank</vt:lpstr>
      <vt:lpstr>00370-1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INPAD</vt:lpstr>
      <vt:lpstr>Violência Urbana</vt:lpstr>
      <vt:lpstr>PowerPoint Presentation</vt:lpstr>
      <vt:lpstr>PowerPoint Presentation</vt:lpstr>
      <vt:lpstr>PowerPoint Presentation</vt:lpstr>
      <vt:lpstr>PowerPoint Presentation</vt:lpstr>
      <vt:lpstr>Violência Urbana</vt:lpstr>
      <vt:lpstr>Violência Urbana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Clarice</dc:creator>
  <cp:lastModifiedBy>Clarice</cp:lastModifiedBy>
  <cp:revision>428</cp:revision>
  <cp:lastPrinted>2014-02-09T20:58:45Z</cp:lastPrinted>
  <dcterms:created xsi:type="dcterms:W3CDTF">2012-07-18T02:06:22Z</dcterms:created>
  <dcterms:modified xsi:type="dcterms:W3CDTF">2014-05-16T11:47:01Z</dcterms:modified>
</cp:coreProperties>
</file>